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73" r:id="rId16"/>
    <p:sldId id="269" r:id="rId17"/>
    <p:sldId id="270" r:id="rId18"/>
    <p:sldId id="274" r:id="rId19"/>
    <p:sldId id="275" r:id="rId20"/>
    <p:sldId id="277" r:id="rId21"/>
    <p:sldId id="278" r:id="rId22"/>
    <p:sldId id="279" r:id="rId23"/>
    <p:sldId id="280" r:id="rId24"/>
    <p:sldId id="282" r:id="rId25"/>
    <p:sldId id="283" r:id="rId26"/>
    <p:sldId id="281" r:id="rId27"/>
    <p:sldId id="284" r:id="rId28"/>
    <p:sldId id="285" r:id="rId29"/>
    <p:sldId id="287" r:id="rId30"/>
    <p:sldId id="288" r:id="rId31"/>
    <p:sldId id="286" r:id="rId32"/>
    <p:sldId id="276" r:id="rId33"/>
    <p:sldId id="289" r:id="rId34"/>
    <p:sldId id="290" r:id="rId35"/>
    <p:sldId id="291" r:id="rId36"/>
    <p:sldId id="294" r:id="rId37"/>
    <p:sldId id="293" r:id="rId3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18EEA-42CE-469E-9987-10CA823781F1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1048D-97B0-483F-9CC0-AF3570CD7CD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1773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1048D-97B0-483F-9CC0-AF3570CD7CD8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21048D-97B0-483F-9CC0-AF3570CD7CD8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20/06/2017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mailto:veralucia03@gmail.co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3" name="Group 9"/>
          <p:cNvGrpSpPr>
            <a:grpSpLocks noChangeAspect="1"/>
          </p:cNvGrpSpPr>
          <p:nvPr/>
        </p:nvGrpSpPr>
        <p:grpSpPr bwMode="auto">
          <a:xfrm>
            <a:off x="0" y="260266"/>
            <a:ext cx="8676887" cy="6597735"/>
            <a:chOff x="882" y="646"/>
            <a:chExt cx="5330" cy="2028"/>
          </a:xfrm>
        </p:grpSpPr>
        <p:sp>
          <p:nvSpPr>
            <p:cNvPr id="1034" name="AutoShape 10"/>
            <p:cNvSpPr>
              <a:spLocks noChangeAspect="1" noChangeArrowheads="1"/>
            </p:cNvSpPr>
            <p:nvPr/>
          </p:nvSpPr>
          <p:spPr bwMode="auto">
            <a:xfrm>
              <a:off x="882" y="938"/>
              <a:ext cx="5131" cy="17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1788" y="646"/>
              <a:ext cx="3716" cy="376"/>
            </a:xfrm>
            <a:custGeom>
              <a:avLst/>
              <a:gdLst/>
              <a:ahLst/>
              <a:cxnLst>
                <a:cxn ang="0">
                  <a:pos x="1892" y="599"/>
                </a:cxn>
                <a:cxn ang="0">
                  <a:pos x="1803" y="531"/>
                </a:cxn>
                <a:cxn ang="0">
                  <a:pos x="1709" y="471"/>
                </a:cxn>
                <a:cxn ang="0">
                  <a:pos x="1610" y="421"/>
                </a:cxn>
                <a:cxn ang="0">
                  <a:pos x="1506" y="380"/>
                </a:cxn>
                <a:cxn ang="0">
                  <a:pos x="1400" y="348"/>
                </a:cxn>
                <a:cxn ang="0">
                  <a:pos x="1291" y="326"/>
                </a:cxn>
                <a:cxn ang="0">
                  <a:pos x="1179" y="312"/>
                </a:cxn>
                <a:cxn ang="0">
                  <a:pos x="1067" y="308"/>
                </a:cxn>
                <a:cxn ang="0">
                  <a:pos x="954" y="312"/>
                </a:cxn>
                <a:cxn ang="0">
                  <a:pos x="842" y="326"/>
                </a:cxn>
                <a:cxn ang="0">
                  <a:pos x="731" y="349"/>
                </a:cxn>
                <a:cxn ang="0">
                  <a:pos x="621" y="381"/>
                </a:cxn>
                <a:cxn ang="0">
                  <a:pos x="515" y="423"/>
                </a:cxn>
                <a:cxn ang="0">
                  <a:pos x="412" y="472"/>
                </a:cxn>
                <a:cxn ang="0">
                  <a:pos x="315" y="531"/>
                </a:cxn>
                <a:cxn ang="0">
                  <a:pos x="221" y="599"/>
                </a:cxn>
                <a:cxn ang="0">
                  <a:pos x="59" y="333"/>
                </a:cxn>
                <a:cxn ang="0">
                  <a:pos x="179" y="250"/>
                </a:cxn>
                <a:cxn ang="0">
                  <a:pos x="305" y="179"/>
                </a:cxn>
                <a:cxn ang="0">
                  <a:pos x="436" y="120"/>
                </a:cxn>
                <a:cxn ang="0">
                  <a:pos x="569" y="72"/>
                </a:cxn>
                <a:cxn ang="0">
                  <a:pos x="706" y="37"/>
                </a:cxn>
                <a:cxn ang="0">
                  <a:pos x="845" y="12"/>
                </a:cxn>
                <a:cxn ang="0">
                  <a:pos x="985" y="1"/>
                </a:cxn>
                <a:cxn ang="0">
                  <a:pos x="1126" y="1"/>
                </a:cxn>
                <a:cxn ang="0">
                  <a:pos x="1267" y="12"/>
                </a:cxn>
                <a:cxn ang="0">
                  <a:pos x="1406" y="37"/>
                </a:cxn>
                <a:cxn ang="0">
                  <a:pos x="1542" y="72"/>
                </a:cxn>
                <a:cxn ang="0">
                  <a:pos x="1677" y="120"/>
                </a:cxn>
                <a:cxn ang="0">
                  <a:pos x="1808" y="179"/>
                </a:cxn>
                <a:cxn ang="0">
                  <a:pos x="1933" y="250"/>
                </a:cxn>
                <a:cxn ang="0">
                  <a:pos x="2054" y="333"/>
                </a:cxn>
              </a:cxnLst>
              <a:rect l="0" t="0" r="r" b="b"/>
              <a:pathLst>
                <a:path w="2111" h="599">
                  <a:moveTo>
                    <a:pt x="2111" y="379"/>
                  </a:moveTo>
                  <a:lnTo>
                    <a:pt x="1892" y="599"/>
                  </a:lnTo>
                  <a:lnTo>
                    <a:pt x="1848" y="564"/>
                  </a:lnTo>
                  <a:lnTo>
                    <a:pt x="1803" y="531"/>
                  </a:lnTo>
                  <a:lnTo>
                    <a:pt x="1757" y="500"/>
                  </a:lnTo>
                  <a:lnTo>
                    <a:pt x="1709" y="471"/>
                  </a:lnTo>
                  <a:lnTo>
                    <a:pt x="1660" y="445"/>
                  </a:lnTo>
                  <a:lnTo>
                    <a:pt x="1610" y="421"/>
                  </a:lnTo>
                  <a:lnTo>
                    <a:pt x="1558" y="399"/>
                  </a:lnTo>
                  <a:lnTo>
                    <a:pt x="1506" y="380"/>
                  </a:lnTo>
                  <a:lnTo>
                    <a:pt x="1453" y="363"/>
                  </a:lnTo>
                  <a:lnTo>
                    <a:pt x="1400" y="348"/>
                  </a:lnTo>
                  <a:lnTo>
                    <a:pt x="1345" y="335"/>
                  </a:lnTo>
                  <a:lnTo>
                    <a:pt x="1291" y="326"/>
                  </a:lnTo>
                  <a:lnTo>
                    <a:pt x="1235" y="317"/>
                  </a:lnTo>
                  <a:lnTo>
                    <a:pt x="1179" y="312"/>
                  </a:lnTo>
                  <a:lnTo>
                    <a:pt x="1123" y="309"/>
                  </a:lnTo>
                  <a:lnTo>
                    <a:pt x="1067" y="308"/>
                  </a:lnTo>
                  <a:lnTo>
                    <a:pt x="1011" y="309"/>
                  </a:lnTo>
                  <a:lnTo>
                    <a:pt x="954" y="312"/>
                  </a:lnTo>
                  <a:lnTo>
                    <a:pt x="898" y="318"/>
                  </a:lnTo>
                  <a:lnTo>
                    <a:pt x="842" y="326"/>
                  </a:lnTo>
                  <a:lnTo>
                    <a:pt x="786" y="336"/>
                  </a:lnTo>
                  <a:lnTo>
                    <a:pt x="731" y="349"/>
                  </a:lnTo>
                  <a:lnTo>
                    <a:pt x="675" y="364"/>
                  </a:lnTo>
                  <a:lnTo>
                    <a:pt x="621" y="381"/>
                  </a:lnTo>
                  <a:lnTo>
                    <a:pt x="568" y="400"/>
                  </a:lnTo>
                  <a:lnTo>
                    <a:pt x="515" y="423"/>
                  </a:lnTo>
                  <a:lnTo>
                    <a:pt x="463" y="446"/>
                  </a:lnTo>
                  <a:lnTo>
                    <a:pt x="412" y="472"/>
                  </a:lnTo>
                  <a:lnTo>
                    <a:pt x="362" y="500"/>
                  </a:lnTo>
                  <a:lnTo>
                    <a:pt x="315" y="531"/>
                  </a:lnTo>
                  <a:lnTo>
                    <a:pt x="267" y="564"/>
                  </a:lnTo>
                  <a:lnTo>
                    <a:pt x="221" y="599"/>
                  </a:lnTo>
                  <a:lnTo>
                    <a:pt x="0" y="379"/>
                  </a:lnTo>
                  <a:lnTo>
                    <a:pt x="59" y="333"/>
                  </a:lnTo>
                  <a:lnTo>
                    <a:pt x="118" y="290"/>
                  </a:lnTo>
                  <a:lnTo>
                    <a:pt x="179" y="250"/>
                  </a:lnTo>
                  <a:lnTo>
                    <a:pt x="241" y="213"/>
                  </a:lnTo>
                  <a:lnTo>
                    <a:pt x="305" y="179"/>
                  </a:lnTo>
                  <a:lnTo>
                    <a:pt x="370" y="147"/>
                  </a:lnTo>
                  <a:lnTo>
                    <a:pt x="436" y="120"/>
                  </a:lnTo>
                  <a:lnTo>
                    <a:pt x="502" y="94"/>
                  </a:lnTo>
                  <a:lnTo>
                    <a:pt x="569" y="72"/>
                  </a:lnTo>
                  <a:lnTo>
                    <a:pt x="637" y="53"/>
                  </a:lnTo>
                  <a:lnTo>
                    <a:pt x="706" y="37"/>
                  </a:lnTo>
                  <a:lnTo>
                    <a:pt x="776" y="23"/>
                  </a:lnTo>
                  <a:lnTo>
                    <a:pt x="845" y="12"/>
                  </a:lnTo>
                  <a:lnTo>
                    <a:pt x="915" y="5"/>
                  </a:lnTo>
                  <a:lnTo>
                    <a:pt x="985" y="1"/>
                  </a:lnTo>
                  <a:lnTo>
                    <a:pt x="1056" y="0"/>
                  </a:lnTo>
                  <a:lnTo>
                    <a:pt x="1126" y="1"/>
                  </a:lnTo>
                  <a:lnTo>
                    <a:pt x="1196" y="5"/>
                  </a:lnTo>
                  <a:lnTo>
                    <a:pt x="1267" y="12"/>
                  </a:lnTo>
                  <a:lnTo>
                    <a:pt x="1337" y="23"/>
                  </a:lnTo>
                  <a:lnTo>
                    <a:pt x="1406" y="37"/>
                  </a:lnTo>
                  <a:lnTo>
                    <a:pt x="1475" y="53"/>
                  </a:lnTo>
                  <a:lnTo>
                    <a:pt x="1542" y="72"/>
                  </a:lnTo>
                  <a:lnTo>
                    <a:pt x="1610" y="94"/>
                  </a:lnTo>
                  <a:lnTo>
                    <a:pt x="1677" y="120"/>
                  </a:lnTo>
                  <a:lnTo>
                    <a:pt x="1743" y="147"/>
                  </a:lnTo>
                  <a:lnTo>
                    <a:pt x="1808" y="179"/>
                  </a:lnTo>
                  <a:lnTo>
                    <a:pt x="1870" y="213"/>
                  </a:lnTo>
                  <a:lnTo>
                    <a:pt x="1933" y="250"/>
                  </a:lnTo>
                  <a:lnTo>
                    <a:pt x="1995" y="290"/>
                  </a:lnTo>
                  <a:lnTo>
                    <a:pt x="2054" y="333"/>
                  </a:lnTo>
                  <a:lnTo>
                    <a:pt x="2111" y="379"/>
                  </a:lnTo>
                  <a:close/>
                </a:path>
              </a:pathLst>
            </a:custGeom>
            <a:solidFill>
              <a:srgbClr val="84C22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3425" y="956"/>
              <a:ext cx="515" cy="353"/>
            </a:xfrm>
            <a:custGeom>
              <a:avLst/>
              <a:gdLst/>
              <a:ahLst/>
              <a:cxnLst>
                <a:cxn ang="0">
                  <a:pos x="464" y="0"/>
                </a:cxn>
                <a:cxn ang="0">
                  <a:pos x="593" y="315"/>
                </a:cxn>
                <a:cxn ang="0">
                  <a:pos x="928" y="338"/>
                </a:cxn>
                <a:cxn ang="0">
                  <a:pos x="670" y="557"/>
                </a:cxn>
                <a:cxn ang="0">
                  <a:pos x="751" y="886"/>
                </a:cxn>
                <a:cxn ang="0">
                  <a:pos x="463" y="707"/>
                </a:cxn>
                <a:cxn ang="0">
                  <a:pos x="177" y="886"/>
                </a:cxn>
                <a:cxn ang="0">
                  <a:pos x="257" y="556"/>
                </a:cxn>
                <a:cxn ang="0">
                  <a:pos x="0" y="338"/>
                </a:cxn>
                <a:cxn ang="0">
                  <a:pos x="337" y="314"/>
                </a:cxn>
                <a:cxn ang="0">
                  <a:pos x="464" y="0"/>
                </a:cxn>
              </a:cxnLst>
              <a:rect l="0" t="0" r="r" b="b"/>
              <a:pathLst>
                <a:path w="928" h="886">
                  <a:moveTo>
                    <a:pt x="464" y="0"/>
                  </a:moveTo>
                  <a:lnTo>
                    <a:pt x="593" y="315"/>
                  </a:lnTo>
                  <a:lnTo>
                    <a:pt x="928" y="338"/>
                  </a:lnTo>
                  <a:lnTo>
                    <a:pt x="670" y="557"/>
                  </a:lnTo>
                  <a:lnTo>
                    <a:pt x="751" y="886"/>
                  </a:lnTo>
                  <a:lnTo>
                    <a:pt x="463" y="707"/>
                  </a:lnTo>
                  <a:lnTo>
                    <a:pt x="177" y="886"/>
                  </a:lnTo>
                  <a:lnTo>
                    <a:pt x="257" y="556"/>
                  </a:lnTo>
                  <a:lnTo>
                    <a:pt x="0" y="338"/>
                  </a:lnTo>
                  <a:lnTo>
                    <a:pt x="337" y="314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00458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1081" y="957"/>
              <a:ext cx="5131" cy="1717"/>
            </a:xfrm>
            <a:custGeom>
              <a:avLst/>
              <a:gdLst/>
              <a:ahLst/>
              <a:cxnLst>
                <a:cxn ang="0">
                  <a:pos x="2995" y="136"/>
                </a:cxn>
                <a:cxn ang="0">
                  <a:pos x="3093" y="288"/>
                </a:cxn>
                <a:cxn ang="0">
                  <a:pos x="3175" y="451"/>
                </a:cxn>
                <a:cxn ang="0">
                  <a:pos x="3240" y="625"/>
                </a:cxn>
                <a:cxn ang="0">
                  <a:pos x="3284" y="805"/>
                </a:cxn>
                <a:cxn ang="0">
                  <a:pos x="3308" y="994"/>
                </a:cxn>
                <a:cxn ang="0">
                  <a:pos x="3303" y="1279"/>
                </a:cxn>
                <a:cxn ang="0">
                  <a:pos x="3211" y="1679"/>
                </a:cxn>
                <a:cxn ang="0">
                  <a:pos x="3029" y="2036"/>
                </a:cxn>
                <a:cxn ang="0">
                  <a:pos x="2769" y="2337"/>
                </a:cxn>
                <a:cxn ang="0">
                  <a:pos x="2444" y="2567"/>
                </a:cxn>
                <a:cxn ang="0">
                  <a:pos x="2069" y="2716"/>
                </a:cxn>
                <a:cxn ang="0">
                  <a:pos x="1656" y="2768"/>
                </a:cxn>
                <a:cxn ang="0">
                  <a:pos x="1244" y="2716"/>
                </a:cxn>
                <a:cxn ang="0">
                  <a:pos x="868" y="2568"/>
                </a:cxn>
                <a:cxn ang="0">
                  <a:pos x="543" y="2337"/>
                </a:cxn>
                <a:cxn ang="0">
                  <a:pos x="283" y="2036"/>
                </a:cxn>
                <a:cxn ang="0">
                  <a:pos x="101" y="1679"/>
                </a:cxn>
                <a:cxn ang="0">
                  <a:pos x="8" y="1279"/>
                </a:cxn>
                <a:cxn ang="0">
                  <a:pos x="4" y="991"/>
                </a:cxn>
                <a:cxn ang="0">
                  <a:pos x="29" y="798"/>
                </a:cxn>
                <a:cxn ang="0">
                  <a:pos x="76" y="613"/>
                </a:cxn>
                <a:cxn ang="0">
                  <a:pos x="143" y="437"/>
                </a:cxn>
                <a:cxn ang="0">
                  <a:pos x="229" y="270"/>
                </a:cxn>
                <a:cxn ang="0">
                  <a:pos x="333" y="115"/>
                </a:cxn>
                <a:cxn ang="0">
                  <a:pos x="647" y="220"/>
                </a:cxn>
                <a:cxn ang="0">
                  <a:pos x="555" y="337"/>
                </a:cxn>
                <a:cxn ang="0">
                  <a:pos x="476" y="463"/>
                </a:cxn>
                <a:cxn ang="0">
                  <a:pos x="412" y="598"/>
                </a:cxn>
                <a:cxn ang="0">
                  <a:pos x="362" y="741"/>
                </a:cxn>
                <a:cxn ang="0">
                  <a:pos x="328" y="891"/>
                </a:cxn>
                <a:cxn ang="0">
                  <a:pos x="312" y="1046"/>
                </a:cxn>
                <a:cxn ang="0">
                  <a:pos x="326" y="1315"/>
                </a:cxn>
                <a:cxn ang="0">
                  <a:pos x="416" y="1634"/>
                </a:cxn>
                <a:cxn ang="0">
                  <a:pos x="578" y="1916"/>
                </a:cxn>
                <a:cxn ang="0">
                  <a:pos x="801" y="2149"/>
                </a:cxn>
                <a:cxn ang="0">
                  <a:pos x="1074" y="2325"/>
                </a:cxn>
                <a:cxn ang="0">
                  <a:pos x="1386" y="2431"/>
                </a:cxn>
                <a:cxn ang="0">
                  <a:pos x="1725" y="2457"/>
                </a:cxn>
                <a:cxn ang="0">
                  <a:pos x="2055" y="2397"/>
                </a:cxn>
                <a:cxn ang="0">
                  <a:pos x="2354" y="2262"/>
                </a:cxn>
                <a:cxn ang="0">
                  <a:pos x="2607" y="2062"/>
                </a:cxn>
                <a:cxn ang="0">
                  <a:pos x="2807" y="1808"/>
                </a:cxn>
                <a:cxn ang="0">
                  <a:pos x="2942" y="1510"/>
                </a:cxn>
                <a:cxn ang="0">
                  <a:pos x="3001" y="1179"/>
                </a:cxn>
                <a:cxn ang="0">
                  <a:pos x="2997" y="988"/>
                </a:cxn>
                <a:cxn ang="0">
                  <a:pos x="2974" y="839"/>
                </a:cxn>
                <a:cxn ang="0">
                  <a:pos x="2937" y="696"/>
                </a:cxn>
                <a:cxn ang="0">
                  <a:pos x="2884" y="559"/>
                </a:cxn>
                <a:cxn ang="0">
                  <a:pos x="2817" y="430"/>
                </a:cxn>
                <a:cxn ang="0">
                  <a:pos x="2738" y="310"/>
                </a:cxn>
              </a:cxnLst>
              <a:rect l="0" t="0" r="r" b="b"/>
              <a:pathLst>
                <a:path w="3312" h="2768">
                  <a:moveTo>
                    <a:pt x="2904" y="22"/>
                  </a:moveTo>
                  <a:lnTo>
                    <a:pt x="2928" y="50"/>
                  </a:lnTo>
                  <a:lnTo>
                    <a:pt x="2950" y="77"/>
                  </a:lnTo>
                  <a:lnTo>
                    <a:pt x="2972" y="106"/>
                  </a:lnTo>
                  <a:lnTo>
                    <a:pt x="2995" y="136"/>
                  </a:lnTo>
                  <a:lnTo>
                    <a:pt x="3016" y="164"/>
                  </a:lnTo>
                  <a:lnTo>
                    <a:pt x="3036" y="195"/>
                  </a:lnTo>
                  <a:lnTo>
                    <a:pt x="3056" y="225"/>
                  </a:lnTo>
                  <a:lnTo>
                    <a:pt x="3075" y="257"/>
                  </a:lnTo>
                  <a:lnTo>
                    <a:pt x="3093" y="288"/>
                  </a:lnTo>
                  <a:lnTo>
                    <a:pt x="3111" y="320"/>
                  </a:lnTo>
                  <a:lnTo>
                    <a:pt x="3128" y="353"/>
                  </a:lnTo>
                  <a:lnTo>
                    <a:pt x="3144" y="384"/>
                  </a:lnTo>
                  <a:lnTo>
                    <a:pt x="3160" y="417"/>
                  </a:lnTo>
                  <a:lnTo>
                    <a:pt x="3175" y="451"/>
                  </a:lnTo>
                  <a:lnTo>
                    <a:pt x="3190" y="485"/>
                  </a:lnTo>
                  <a:lnTo>
                    <a:pt x="3204" y="519"/>
                  </a:lnTo>
                  <a:lnTo>
                    <a:pt x="3216" y="554"/>
                  </a:lnTo>
                  <a:lnTo>
                    <a:pt x="3228" y="590"/>
                  </a:lnTo>
                  <a:lnTo>
                    <a:pt x="3240" y="625"/>
                  </a:lnTo>
                  <a:lnTo>
                    <a:pt x="3250" y="660"/>
                  </a:lnTo>
                  <a:lnTo>
                    <a:pt x="3260" y="696"/>
                  </a:lnTo>
                  <a:lnTo>
                    <a:pt x="3268" y="732"/>
                  </a:lnTo>
                  <a:lnTo>
                    <a:pt x="3277" y="769"/>
                  </a:lnTo>
                  <a:lnTo>
                    <a:pt x="3284" y="805"/>
                  </a:lnTo>
                  <a:lnTo>
                    <a:pt x="3291" y="842"/>
                  </a:lnTo>
                  <a:lnTo>
                    <a:pt x="3296" y="881"/>
                  </a:lnTo>
                  <a:lnTo>
                    <a:pt x="3301" y="918"/>
                  </a:lnTo>
                  <a:lnTo>
                    <a:pt x="3304" y="956"/>
                  </a:lnTo>
                  <a:lnTo>
                    <a:pt x="3308" y="994"/>
                  </a:lnTo>
                  <a:lnTo>
                    <a:pt x="3310" y="1033"/>
                  </a:lnTo>
                  <a:lnTo>
                    <a:pt x="3312" y="1071"/>
                  </a:lnTo>
                  <a:lnTo>
                    <a:pt x="3312" y="1110"/>
                  </a:lnTo>
                  <a:lnTo>
                    <a:pt x="3310" y="1195"/>
                  </a:lnTo>
                  <a:lnTo>
                    <a:pt x="3303" y="1279"/>
                  </a:lnTo>
                  <a:lnTo>
                    <a:pt x="3293" y="1362"/>
                  </a:lnTo>
                  <a:lnTo>
                    <a:pt x="3278" y="1444"/>
                  </a:lnTo>
                  <a:lnTo>
                    <a:pt x="3260" y="1524"/>
                  </a:lnTo>
                  <a:lnTo>
                    <a:pt x="3238" y="1602"/>
                  </a:lnTo>
                  <a:lnTo>
                    <a:pt x="3211" y="1679"/>
                  </a:lnTo>
                  <a:lnTo>
                    <a:pt x="3181" y="1754"/>
                  </a:lnTo>
                  <a:lnTo>
                    <a:pt x="3148" y="1828"/>
                  </a:lnTo>
                  <a:lnTo>
                    <a:pt x="3111" y="1900"/>
                  </a:lnTo>
                  <a:lnTo>
                    <a:pt x="3072" y="1969"/>
                  </a:lnTo>
                  <a:lnTo>
                    <a:pt x="3029" y="2036"/>
                  </a:lnTo>
                  <a:lnTo>
                    <a:pt x="2982" y="2102"/>
                  </a:lnTo>
                  <a:lnTo>
                    <a:pt x="2933" y="2163"/>
                  </a:lnTo>
                  <a:lnTo>
                    <a:pt x="2881" y="2224"/>
                  </a:lnTo>
                  <a:lnTo>
                    <a:pt x="2826" y="2281"/>
                  </a:lnTo>
                  <a:lnTo>
                    <a:pt x="2769" y="2337"/>
                  </a:lnTo>
                  <a:lnTo>
                    <a:pt x="2708" y="2389"/>
                  </a:lnTo>
                  <a:lnTo>
                    <a:pt x="2645" y="2439"/>
                  </a:lnTo>
                  <a:lnTo>
                    <a:pt x="2581" y="2484"/>
                  </a:lnTo>
                  <a:lnTo>
                    <a:pt x="2514" y="2528"/>
                  </a:lnTo>
                  <a:lnTo>
                    <a:pt x="2444" y="2567"/>
                  </a:lnTo>
                  <a:lnTo>
                    <a:pt x="2373" y="2604"/>
                  </a:lnTo>
                  <a:lnTo>
                    <a:pt x="2299" y="2637"/>
                  </a:lnTo>
                  <a:lnTo>
                    <a:pt x="2224" y="2667"/>
                  </a:lnTo>
                  <a:lnTo>
                    <a:pt x="2148" y="2694"/>
                  </a:lnTo>
                  <a:lnTo>
                    <a:pt x="2069" y="2716"/>
                  </a:lnTo>
                  <a:lnTo>
                    <a:pt x="1990" y="2734"/>
                  </a:lnTo>
                  <a:lnTo>
                    <a:pt x="1908" y="2749"/>
                  </a:lnTo>
                  <a:lnTo>
                    <a:pt x="1825" y="2759"/>
                  </a:lnTo>
                  <a:lnTo>
                    <a:pt x="1741" y="2766"/>
                  </a:lnTo>
                  <a:lnTo>
                    <a:pt x="1656" y="2768"/>
                  </a:lnTo>
                  <a:lnTo>
                    <a:pt x="1571" y="2766"/>
                  </a:lnTo>
                  <a:lnTo>
                    <a:pt x="1488" y="2759"/>
                  </a:lnTo>
                  <a:lnTo>
                    <a:pt x="1405" y="2749"/>
                  </a:lnTo>
                  <a:lnTo>
                    <a:pt x="1323" y="2735"/>
                  </a:lnTo>
                  <a:lnTo>
                    <a:pt x="1244" y="2716"/>
                  </a:lnTo>
                  <a:lnTo>
                    <a:pt x="1165" y="2694"/>
                  </a:lnTo>
                  <a:lnTo>
                    <a:pt x="1088" y="2667"/>
                  </a:lnTo>
                  <a:lnTo>
                    <a:pt x="1012" y="2637"/>
                  </a:lnTo>
                  <a:lnTo>
                    <a:pt x="939" y="2604"/>
                  </a:lnTo>
                  <a:lnTo>
                    <a:pt x="868" y="2568"/>
                  </a:lnTo>
                  <a:lnTo>
                    <a:pt x="799" y="2528"/>
                  </a:lnTo>
                  <a:lnTo>
                    <a:pt x="731" y="2484"/>
                  </a:lnTo>
                  <a:lnTo>
                    <a:pt x="666" y="2439"/>
                  </a:lnTo>
                  <a:lnTo>
                    <a:pt x="604" y="2389"/>
                  </a:lnTo>
                  <a:lnTo>
                    <a:pt x="543" y="2337"/>
                  </a:lnTo>
                  <a:lnTo>
                    <a:pt x="486" y="2281"/>
                  </a:lnTo>
                  <a:lnTo>
                    <a:pt x="432" y="2224"/>
                  </a:lnTo>
                  <a:lnTo>
                    <a:pt x="379" y="2163"/>
                  </a:lnTo>
                  <a:lnTo>
                    <a:pt x="330" y="2102"/>
                  </a:lnTo>
                  <a:lnTo>
                    <a:pt x="283" y="2036"/>
                  </a:lnTo>
                  <a:lnTo>
                    <a:pt x="241" y="1969"/>
                  </a:lnTo>
                  <a:lnTo>
                    <a:pt x="200" y="1900"/>
                  </a:lnTo>
                  <a:lnTo>
                    <a:pt x="164" y="1828"/>
                  </a:lnTo>
                  <a:lnTo>
                    <a:pt x="130" y="1754"/>
                  </a:lnTo>
                  <a:lnTo>
                    <a:pt x="101" y="1679"/>
                  </a:lnTo>
                  <a:lnTo>
                    <a:pt x="75" y="1602"/>
                  </a:lnTo>
                  <a:lnTo>
                    <a:pt x="53" y="1524"/>
                  </a:lnTo>
                  <a:lnTo>
                    <a:pt x="34" y="1444"/>
                  </a:lnTo>
                  <a:lnTo>
                    <a:pt x="19" y="1362"/>
                  </a:lnTo>
                  <a:lnTo>
                    <a:pt x="8" y="1279"/>
                  </a:lnTo>
                  <a:lnTo>
                    <a:pt x="2" y="1195"/>
                  </a:lnTo>
                  <a:lnTo>
                    <a:pt x="0" y="1110"/>
                  </a:lnTo>
                  <a:lnTo>
                    <a:pt x="1" y="1070"/>
                  </a:lnTo>
                  <a:lnTo>
                    <a:pt x="2" y="1031"/>
                  </a:lnTo>
                  <a:lnTo>
                    <a:pt x="4" y="991"/>
                  </a:lnTo>
                  <a:lnTo>
                    <a:pt x="7" y="952"/>
                  </a:lnTo>
                  <a:lnTo>
                    <a:pt x="11" y="914"/>
                  </a:lnTo>
                  <a:lnTo>
                    <a:pt x="17" y="874"/>
                  </a:lnTo>
                  <a:lnTo>
                    <a:pt x="23" y="836"/>
                  </a:lnTo>
                  <a:lnTo>
                    <a:pt x="29" y="798"/>
                  </a:lnTo>
                  <a:lnTo>
                    <a:pt x="37" y="761"/>
                  </a:lnTo>
                  <a:lnTo>
                    <a:pt x="45" y="723"/>
                  </a:lnTo>
                  <a:lnTo>
                    <a:pt x="55" y="686"/>
                  </a:lnTo>
                  <a:lnTo>
                    <a:pt x="66" y="649"/>
                  </a:lnTo>
                  <a:lnTo>
                    <a:pt x="76" y="613"/>
                  </a:lnTo>
                  <a:lnTo>
                    <a:pt x="88" y="577"/>
                  </a:lnTo>
                  <a:lnTo>
                    <a:pt x="101" y="541"/>
                  </a:lnTo>
                  <a:lnTo>
                    <a:pt x="114" y="506"/>
                  </a:lnTo>
                  <a:lnTo>
                    <a:pt x="128" y="471"/>
                  </a:lnTo>
                  <a:lnTo>
                    <a:pt x="143" y="437"/>
                  </a:lnTo>
                  <a:lnTo>
                    <a:pt x="159" y="402"/>
                  </a:lnTo>
                  <a:lnTo>
                    <a:pt x="176" y="368"/>
                  </a:lnTo>
                  <a:lnTo>
                    <a:pt x="193" y="336"/>
                  </a:lnTo>
                  <a:lnTo>
                    <a:pt x="211" y="303"/>
                  </a:lnTo>
                  <a:lnTo>
                    <a:pt x="229" y="270"/>
                  </a:lnTo>
                  <a:lnTo>
                    <a:pt x="249" y="238"/>
                  </a:lnTo>
                  <a:lnTo>
                    <a:pt x="269" y="206"/>
                  </a:lnTo>
                  <a:lnTo>
                    <a:pt x="289" y="175"/>
                  </a:lnTo>
                  <a:lnTo>
                    <a:pt x="311" y="145"/>
                  </a:lnTo>
                  <a:lnTo>
                    <a:pt x="333" y="115"/>
                  </a:lnTo>
                  <a:lnTo>
                    <a:pt x="355" y="86"/>
                  </a:lnTo>
                  <a:lnTo>
                    <a:pt x="379" y="56"/>
                  </a:lnTo>
                  <a:lnTo>
                    <a:pt x="403" y="28"/>
                  </a:lnTo>
                  <a:lnTo>
                    <a:pt x="427" y="0"/>
                  </a:lnTo>
                  <a:lnTo>
                    <a:pt x="647" y="220"/>
                  </a:lnTo>
                  <a:lnTo>
                    <a:pt x="628" y="242"/>
                  </a:lnTo>
                  <a:lnTo>
                    <a:pt x="609" y="265"/>
                  </a:lnTo>
                  <a:lnTo>
                    <a:pt x="590" y="289"/>
                  </a:lnTo>
                  <a:lnTo>
                    <a:pt x="572" y="312"/>
                  </a:lnTo>
                  <a:lnTo>
                    <a:pt x="555" y="337"/>
                  </a:lnTo>
                  <a:lnTo>
                    <a:pt x="538" y="361"/>
                  </a:lnTo>
                  <a:lnTo>
                    <a:pt x="522" y="385"/>
                  </a:lnTo>
                  <a:lnTo>
                    <a:pt x="506" y="411"/>
                  </a:lnTo>
                  <a:lnTo>
                    <a:pt x="491" y="437"/>
                  </a:lnTo>
                  <a:lnTo>
                    <a:pt x="476" y="463"/>
                  </a:lnTo>
                  <a:lnTo>
                    <a:pt x="461" y="490"/>
                  </a:lnTo>
                  <a:lnTo>
                    <a:pt x="449" y="516"/>
                  </a:lnTo>
                  <a:lnTo>
                    <a:pt x="435" y="543"/>
                  </a:lnTo>
                  <a:lnTo>
                    <a:pt x="423" y="570"/>
                  </a:lnTo>
                  <a:lnTo>
                    <a:pt x="412" y="598"/>
                  </a:lnTo>
                  <a:lnTo>
                    <a:pt x="400" y="627"/>
                  </a:lnTo>
                  <a:lnTo>
                    <a:pt x="389" y="654"/>
                  </a:lnTo>
                  <a:lnTo>
                    <a:pt x="380" y="683"/>
                  </a:lnTo>
                  <a:lnTo>
                    <a:pt x="370" y="712"/>
                  </a:lnTo>
                  <a:lnTo>
                    <a:pt x="362" y="741"/>
                  </a:lnTo>
                  <a:lnTo>
                    <a:pt x="353" y="771"/>
                  </a:lnTo>
                  <a:lnTo>
                    <a:pt x="346" y="801"/>
                  </a:lnTo>
                  <a:lnTo>
                    <a:pt x="339" y="831"/>
                  </a:lnTo>
                  <a:lnTo>
                    <a:pt x="333" y="860"/>
                  </a:lnTo>
                  <a:lnTo>
                    <a:pt x="328" y="891"/>
                  </a:lnTo>
                  <a:lnTo>
                    <a:pt x="323" y="922"/>
                  </a:lnTo>
                  <a:lnTo>
                    <a:pt x="319" y="953"/>
                  </a:lnTo>
                  <a:lnTo>
                    <a:pt x="316" y="984"/>
                  </a:lnTo>
                  <a:lnTo>
                    <a:pt x="313" y="1015"/>
                  </a:lnTo>
                  <a:lnTo>
                    <a:pt x="312" y="1046"/>
                  </a:lnTo>
                  <a:lnTo>
                    <a:pt x="311" y="1078"/>
                  </a:lnTo>
                  <a:lnTo>
                    <a:pt x="310" y="1110"/>
                  </a:lnTo>
                  <a:lnTo>
                    <a:pt x="312" y="1179"/>
                  </a:lnTo>
                  <a:lnTo>
                    <a:pt x="317" y="1247"/>
                  </a:lnTo>
                  <a:lnTo>
                    <a:pt x="326" y="1315"/>
                  </a:lnTo>
                  <a:lnTo>
                    <a:pt x="337" y="1381"/>
                  </a:lnTo>
                  <a:lnTo>
                    <a:pt x="352" y="1446"/>
                  </a:lnTo>
                  <a:lnTo>
                    <a:pt x="370" y="1510"/>
                  </a:lnTo>
                  <a:lnTo>
                    <a:pt x="391" y="1572"/>
                  </a:lnTo>
                  <a:lnTo>
                    <a:pt x="416" y="1634"/>
                  </a:lnTo>
                  <a:lnTo>
                    <a:pt x="443" y="1694"/>
                  </a:lnTo>
                  <a:lnTo>
                    <a:pt x="473" y="1752"/>
                  </a:lnTo>
                  <a:lnTo>
                    <a:pt x="505" y="1808"/>
                  </a:lnTo>
                  <a:lnTo>
                    <a:pt x="540" y="1863"/>
                  </a:lnTo>
                  <a:lnTo>
                    <a:pt x="578" y="1916"/>
                  </a:lnTo>
                  <a:lnTo>
                    <a:pt x="618" y="1967"/>
                  </a:lnTo>
                  <a:lnTo>
                    <a:pt x="660" y="2016"/>
                  </a:lnTo>
                  <a:lnTo>
                    <a:pt x="705" y="2062"/>
                  </a:lnTo>
                  <a:lnTo>
                    <a:pt x="752" y="2107"/>
                  </a:lnTo>
                  <a:lnTo>
                    <a:pt x="801" y="2149"/>
                  </a:lnTo>
                  <a:lnTo>
                    <a:pt x="852" y="2190"/>
                  </a:lnTo>
                  <a:lnTo>
                    <a:pt x="904" y="2227"/>
                  </a:lnTo>
                  <a:lnTo>
                    <a:pt x="959" y="2262"/>
                  </a:lnTo>
                  <a:lnTo>
                    <a:pt x="1015" y="2295"/>
                  </a:lnTo>
                  <a:lnTo>
                    <a:pt x="1074" y="2325"/>
                  </a:lnTo>
                  <a:lnTo>
                    <a:pt x="1133" y="2351"/>
                  </a:lnTo>
                  <a:lnTo>
                    <a:pt x="1194" y="2376"/>
                  </a:lnTo>
                  <a:lnTo>
                    <a:pt x="1256" y="2397"/>
                  </a:lnTo>
                  <a:lnTo>
                    <a:pt x="1320" y="2415"/>
                  </a:lnTo>
                  <a:lnTo>
                    <a:pt x="1386" y="2431"/>
                  </a:lnTo>
                  <a:lnTo>
                    <a:pt x="1452" y="2443"/>
                  </a:lnTo>
                  <a:lnTo>
                    <a:pt x="1518" y="2451"/>
                  </a:lnTo>
                  <a:lnTo>
                    <a:pt x="1587" y="2457"/>
                  </a:lnTo>
                  <a:lnTo>
                    <a:pt x="1656" y="2458"/>
                  </a:lnTo>
                  <a:lnTo>
                    <a:pt x="1725" y="2457"/>
                  </a:lnTo>
                  <a:lnTo>
                    <a:pt x="1793" y="2451"/>
                  </a:lnTo>
                  <a:lnTo>
                    <a:pt x="1860" y="2443"/>
                  </a:lnTo>
                  <a:lnTo>
                    <a:pt x="1927" y="2430"/>
                  </a:lnTo>
                  <a:lnTo>
                    <a:pt x="1992" y="2415"/>
                  </a:lnTo>
                  <a:lnTo>
                    <a:pt x="2055" y="2397"/>
                  </a:lnTo>
                  <a:lnTo>
                    <a:pt x="2118" y="2376"/>
                  </a:lnTo>
                  <a:lnTo>
                    <a:pt x="2180" y="2351"/>
                  </a:lnTo>
                  <a:lnTo>
                    <a:pt x="2239" y="2325"/>
                  </a:lnTo>
                  <a:lnTo>
                    <a:pt x="2297" y="2295"/>
                  </a:lnTo>
                  <a:lnTo>
                    <a:pt x="2354" y="2262"/>
                  </a:lnTo>
                  <a:lnTo>
                    <a:pt x="2408" y="2227"/>
                  </a:lnTo>
                  <a:lnTo>
                    <a:pt x="2461" y="2190"/>
                  </a:lnTo>
                  <a:lnTo>
                    <a:pt x="2512" y="2149"/>
                  </a:lnTo>
                  <a:lnTo>
                    <a:pt x="2561" y="2107"/>
                  </a:lnTo>
                  <a:lnTo>
                    <a:pt x="2607" y="2062"/>
                  </a:lnTo>
                  <a:lnTo>
                    <a:pt x="2652" y="2016"/>
                  </a:lnTo>
                  <a:lnTo>
                    <a:pt x="2694" y="1967"/>
                  </a:lnTo>
                  <a:lnTo>
                    <a:pt x="2735" y="1916"/>
                  </a:lnTo>
                  <a:lnTo>
                    <a:pt x="2772" y="1863"/>
                  </a:lnTo>
                  <a:lnTo>
                    <a:pt x="2807" y="1808"/>
                  </a:lnTo>
                  <a:lnTo>
                    <a:pt x="2840" y="1752"/>
                  </a:lnTo>
                  <a:lnTo>
                    <a:pt x="2869" y="1694"/>
                  </a:lnTo>
                  <a:lnTo>
                    <a:pt x="2896" y="1634"/>
                  </a:lnTo>
                  <a:lnTo>
                    <a:pt x="2920" y="1572"/>
                  </a:lnTo>
                  <a:lnTo>
                    <a:pt x="2942" y="1510"/>
                  </a:lnTo>
                  <a:lnTo>
                    <a:pt x="2960" y="1446"/>
                  </a:lnTo>
                  <a:lnTo>
                    <a:pt x="2974" y="1381"/>
                  </a:lnTo>
                  <a:lnTo>
                    <a:pt x="2987" y="1315"/>
                  </a:lnTo>
                  <a:lnTo>
                    <a:pt x="2996" y="1247"/>
                  </a:lnTo>
                  <a:lnTo>
                    <a:pt x="3001" y="1179"/>
                  </a:lnTo>
                  <a:lnTo>
                    <a:pt x="3002" y="1110"/>
                  </a:lnTo>
                  <a:lnTo>
                    <a:pt x="3002" y="1079"/>
                  </a:lnTo>
                  <a:lnTo>
                    <a:pt x="3001" y="1049"/>
                  </a:lnTo>
                  <a:lnTo>
                    <a:pt x="2999" y="1018"/>
                  </a:lnTo>
                  <a:lnTo>
                    <a:pt x="2997" y="988"/>
                  </a:lnTo>
                  <a:lnTo>
                    <a:pt x="2994" y="957"/>
                  </a:lnTo>
                  <a:lnTo>
                    <a:pt x="2990" y="927"/>
                  </a:lnTo>
                  <a:lnTo>
                    <a:pt x="2985" y="898"/>
                  </a:lnTo>
                  <a:lnTo>
                    <a:pt x="2981" y="868"/>
                  </a:lnTo>
                  <a:lnTo>
                    <a:pt x="2974" y="839"/>
                  </a:lnTo>
                  <a:lnTo>
                    <a:pt x="2968" y="809"/>
                  </a:lnTo>
                  <a:lnTo>
                    <a:pt x="2962" y="781"/>
                  </a:lnTo>
                  <a:lnTo>
                    <a:pt x="2954" y="752"/>
                  </a:lnTo>
                  <a:lnTo>
                    <a:pt x="2946" y="723"/>
                  </a:lnTo>
                  <a:lnTo>
                    <a:pt x="2937" y="696"/>
                  </a:lnTo>
                  <a:lnTo>
                    <a:pt x="2928" y="668"/>
                  </a:lnTo>
                  <a:lnTo>
                    <a:pt x="2917" y="641"/>
                  </a:lnTo>
                  <a:lnTo>
                    <a:pt x="2908" y="613"/>
                  </a:lnTo>
                  <a:lnTo>
                    <a:pt x="2896" y="585"/>
                  </a:lnTo>
                  <a:lnTo>
                    <a:pt x="2884" y="559"/>
                  </a:lnTo>
                  <a:lnTo>
                    <a:pt x="2872" y="532"/>
                  </a:lnTo>
                  <a:lnTo>
                    <a:pt x="2859" y="507"/>
                  </a:lnTo>
                  <a:lnTo>
                    <a:pt x="2846" y="481"/>
                  </a:lnTo>
                  <a:lnTo>
                    <a:pt x="2832" y="456"/>
                  </a:lnTo>
                  <a:lnTo>
                    <a:pt x="2817" y="430"/>
                  </a:lnTo>
                  <a:lnTo>
                    <a:pt x="2803" y="406"/>
                  </a:lnTo>
                  <a:lnTo>
                    <a:pt x="2788" y="381"/>
                  </a:lnTo>
                  <a:lnTo>
                    <a:pt x="2772" y="357"/>
                  </a:lnTo>
                  <a:lnTo>
                    <a:pt x="2755" y="333"/>
                  </a:lnTo>
                  <a:lnTo>
                    <a:pt x="2738" y="310"/>
                  </a:lnTo>
                  <a:lnTo>
                    <a:pt x="2721" y="287"/>
                  </a:lnTo>
                  <a:lnTo>
                    <a:pt x="2703" y="264"/>
                  </a:lnTo>
                  <a:lnTo>
                    <a:pt x="2685" y="242"/>
                  </a:lnTo>
                  <a:lnTo>
                    <a:pt x="2904" y="22"/>
                  </a:lnTo>
                  <a:close/>
                </a:path>
              </a:pathLst>
            </a:custGeom>
            <a:solidFill>
              <a:srgbClr val="00458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2232" y="1114"/>
              <a:ext cx="2869" cy="1313"/>
            </a:xfrm>
            <a:custGeom>
              <a:avLst/>
              <a:gdLst/>
              <a:ahLst/>
              <a:cxnLst>
                <a:cxn ang="0">
                  <a:pos x="1691" y="328"/>
                </a:cxn>
                <a:cxn ang="0">
                  <a:pos x="1739" y="430"/>
                </a:cxn>
                <a:cxn ang="0">
                  <a:pos x="1770" y="540"/>
                </a:cxn>
                <a:cxn ang="0">
                  <a:pos x="1784" y="655"/>
                </a:cxn>
                <a:cxn ang="0">
                  <a:pos x="1779" y="780"/>
                </a:cxn>
                <a:cxn ang="0">
                  <a:pos x="1752" y="900"/>
                </a:cxn>
                <a:cxn ang="0">
                  <a:pos x="1707" y="1013"/>
                </a:cxn>
                <a:cxn ang="0">
                  <a:pos x="1644" y="1115"/>
                </a:cxn>
                <a:cxn ang="0">
                  <a:pos x="1567" y="1204"/>
                </a:cxn>
                <a:cxn ang="0">
                  <a:pos x="1474" y="1280"/>
                </a:cxn>
                <a:cxn ang="0">
                  <a:pos x="1371" y="1341"/>
                </a:cxn>
                <a:cxn ang="0">
                  <a:pos x="1259" y="1384"/>
                </a:cxn>
                <a:cxn ang="0">
                  <a:pos x="1190" y="680"/>
                </a:cxn>
                <a:cxn ang="0">
                  <a:pos x="1105" y="700"/>
                </a:cxn>
                <a:cxn ang="0">
                  <a:pos x="1019" y="695"/>
                </a:cxn>
                <a:cxn ang="0">
                  <a:pos x="937" y="666"/>
                </a:cxn>
                <a:cxn ang="0">
                  <a:pos x="888" y="1392"/>
                </a:cxn>
                <a:cxn ang="0">
                  <a:pos x="772" y="1354"/>
                </a:cxn>
                <a:cxn ang="0">
                  <a:pos x="666" y="1297"/>
                </a:cxn>
                <a:cxn ang="0">
                  <a:pos x="571" y="1225"/>
                </a:cxn>
                <a:cxn ang="0">
                  <a:pos x="491" y="1138"/>
                </a:cxn>
                <a:cxn ang="0">
                  <a:pos x="424" y="1039"/>
                </a:cxn>
                <a:cxn ang="0">
                  <a:pos x="374" y="929"/>
                </a:cxn>
                <a:cxn ang="0">
                  <a:pos x="342" y="811"/>
                </a:cxn>
                <a:cxn ang="0">
                  <a:pos x="331" y="685"/>
                </a:cxn>
                <a:cxn ang="0">
                  <a:pos x="342" y="561"/>
                </a:cxn>
                <a:cxn ang="0">
                  <a:pos x="373" y="443"/>
                </a:cxn>
                <a:cxn ang="0">
                  <a:pos x="423" y="333"/>
                </a:cxn>
                <a:cxn ang="0">
                  <a:pos x="488" y="235"/>
                </a:cxn>
                <a:cxn ang="0">
                  <a:pos x="171" y="109"/>
                </a:cxn>
                <a:cxn ang="0">
                  <a:pos x="85" y="271"/>
                </a:cxn>
                <a:cxn ang="0">
                  <a:pos x="27" y="447"/>
                </a:cxn>
                <a:cxn ang="0">
                  <a:pos x="8" y="564"/>
                </a:cxn>
                <a:cxn ang="0">
                  <a:pos x="0" y="661"/>
                </a:cxn>
                <a:cxn ang="0">
                  <a:pos x="13" y="846"/>
                </a:cxn>
                <a:cxn ang="0">
                  <a:pos x="65" y="1049"/>
                </a:cxn>
                <a:cxn ang="0">
                  <a:pos x="154" y="1234"/>
                </a:cxn>
                <a:cxn ang="0">
                  <a:pos x="276" y="1396"/>
                </a:cxn>
                <a:cxn ang="0">
                  <a:pos x="426" y="1533"/>
                </a:cxn>
                <a:cxn ang="0">
                  <a:pos x="600" y="1639"/>
                </a:cxn>
                <a:cxn ang="0">
                  <a:pos x="794" y="1711"/>
                </a:cxn>
                <a:cxn ang="0">
                  <a:pos x="1004" y="1743"/>
                </a:cxn>
                <a:cxn ang="0">
                  <a:pos x="1219" y="1732"/>
                </a:cxn>
                <a:cxn ang="0">
                  <a:pos x="1421" y="1680"/>
                </a:cxn>
                <a:cxn ang="0">
                  <a:pos x="1606" y="1591"/>
                </a:cxn>
                <a:cxn ang="0">
                  <a:pos x="1768" y="1468"/>
                </a:cxn>
                <a:cxn ang="0">
                  <a:pos x="1905" y="1319"/>
                </a:cxn>
                <a:cxn ang="0">
                  <a:pos x="2011" y="1143"/>
                </a:cxn>
                <a:cxn ang="0">
                  <a:pos x="2082" y="949"/>
                </a:cxn>
                <a:cxn ang="0">
                  <a:pos x="2114" y="739"/>
                </a:cxn>
                <a:cxn ang="0">
                  <a:pos x="2107" y="546"/>
                </a:cxn>
                <a:cxn ang="0">
                  <a:pos x="2068" y="370"/>
                </a:cxn>
                <a:cxn ang="0">
                  <a:pos x="2001" y="206"/>
                </a:cxn>
                <a:cxn ang="0">
                  <a:pos x="1908" y="56"/>
                </a:cxn>
              </a:cxnLst>
              <a:rect l="0" t="0" r="r" b="b"/>
              <a:pathLst>
                <a:path w="2115" h="1745">
                  <a:moveTo>
                    <a:pt x="1645" y="258"/>
                  </a:moveTo>
                  <a:lnTo>
                    <a:pt x="1661" y="281"/>
                  </a:lnTo>
                  <a:lnTo>
                    <a:pt x="1677" y="305"/>
                  </a:lnTo>
                  <a:lnTo>
                    <a:pt x="1691" y="328"/>
                  </a:lnTo>
                  <a:lnTo>
                    <a:pt x="1705" y="353"/>
                  </a:lnTo>
                  <a:lnTo>
                    <a:pt x="1716" y="378"/>
                  </a:lnTo>
                  <a:lnTo>
                    <a:pt x="1728" y="404"/>
                  </a:lnTo>
                  <a:lnTo>
                    <a:pt x="1739" y="430"/>
                  </a:lnTo>
                  <a:lnTo>
                    <a:pt x="1748" y="457"/>
                  </a:lnTo>
                  <a:lnTo>
                    <a:pt x="1757" y="484"/>
                  </a:lnTo>
                  <a:lnTo>
                    <a:pt x="1764" y="512"/>
                  </a:lnTo>
                  <a:lnTo>
                    <a:pt x="1770" y="540"/>
                  </a:lnTo>
                  <a:lnTo>
                    <a:pt x="1775" y="568"/>
                  </a:lnTo>
                  <a:lnTo>
                    <a:pt x="1779" y="597"/>
                  </a:lnTo>
                  <a:lnTo>
                    <a:pt x="1782" y="626"/>
                  </a:lnTo>
                  <a:lnTo>
                    <a:pt x="1784" y="655"/>
                  </a:lnTo>
                  <a:lnTo>
                    <a:pt x="1784" y="685"/>
                  </a:lnTo>
                  <a:lnTo>
                    <a:pt x="1784" y="717"/>
                  </a:lnTo>
                  <a:lnTo>
                    <a:pt x="1782" y="749"/>
                  </a:lnTo>
                  <a:lnTo>
                    <a:pt x="1779" y="780"/>
                  </a:lnTo>
                  <a:lnTo>
                    <a:pt x="1774" y="811"/>
                  </a:lnTo>
                  <a:lnTo>
                    <a:pt x="1767" y="840"/>
                  </a:lnTo>
                  <a:lnTo>
                    <a:pt x="1761" y="870"/>
                  </a:lnTo>
                  <a:lnTo>
                    <a:pt x="1752" y="900"/>
                  </a:lnTo>
                  <a:lnTo>
                    <a:pt x="1743" y="929"/>
                  </a:lnTo>
                  <a:lnTo>
                    <a:pt x="1731" y="957"/>
                  </a:lnTo>
                  <a:lnTo>
                    <a:pt x="1720" y="985"/>
                  </a:lnTo>
                  <a:lnTo>
                    <a:pt x="1707" y="1013"/>
                  </a:lnTo>
                  <a:lnTo>
                    <a:pt x="1693" y="1039"/>
                  </a:lnTo>
                  <a:lnTo>
                    <a:pt x="1677" y="1065"/>
                  </a:lnTo>
                  <a:lnTo>
                    <a:pt x="1661" y="1090"/>
                  </a:lnTo>
                  <a:lnTo>
                    <a:pt x="1644" y="1115"/>
                  </a:lnTo>
                  <a:lnTo>
                    <a:pt x="1626" y="1138"/>
                  </a:lnTo>
                  <a:lnTo>
                    <a:pt x="1607" y="1160"/>
                  </a:lnTo>
                  <a:lnTo>
                    <a:pt x="1587" y="1183"/>
                  </a:lnTo>
                  <a:lnTo>
                    <a:pt x="1567" y="1204"/>
                  </a:lnTo>
                  <a:lnTo>
                    <a:pt x="1544" y="1225"/>
                  </a:lnTo>
                  <a:lnTo>
                    <a:pt x="1522" y="1244"/>
                  </a:lnTo>
                  <a:lnTo>
                    <a:pt x="1499" y="1262"/>
                  </a:lnTo>
                  <a:lnTo>
                    <a:pt x="1474" y="1280"/>
                  </a:lnTo>
                  <a:lnTo>
                    <a:pt x="1450" y="1297"/>
                  </a:lnTo>
                  <a:lnTo>
                    <a:pt x="1425" y="1313"/>
                  </a:lnTo>
                  <a:lnTo>
                    <a:pt x="1398" y="1327"/>
                  </a:lnTo>
                  <a:lnTo>
                    <a:pt x="1371" y="1341"/>
                  </a:lnTo>
                  <a:lnTo>
                    <a:pt x="1344" y="1354"/>
                  </a:lnTo>
                  <a:lnTo>
                    <a:pt x="1316" y="1365"/>
                  </a:lnTo>
                  <a:lnTo>
                    <a:pt x="1288" y="1375"/>
                  </a:lnTo>
                  <a:lnTo>
                    <a:pt x="1259" y="1384"/>
                  </a:lnTo>
                  <a:lnTo>
                    <a:pt x="1229" y="1392"/>
                  </a:lnTo>
                  <a:lnTo>
                    <a:pt x="1229" y="661"/>
                  </a:lnTo>
                  <a:lnTo>
                    <a:pt x="1209" y="671"/>
                  </a:lnTo>
                  <a:lnTo>
                    <a:pt x="1190" y="680"/>
                  </a:lnTo>
                  <a:lnTo>
                    <a:pt x="1169" y="687"/>
                  </a:lnTo>
                  <a:lnTo>
                    <a:pt x="1148" y="693"/>
                  </a:lnTo>
                  <a:lnTo>
                    <a:pt x="1127" y="697"/>
                  </a:lnTo>
                  <a:lnTo>
                    <a:pt x="1105" y="700"/>
                  </a:lnTo>
                  <a:lnTo>
                    <a:pt x="1084" y="701"/>
                  </a:lnTo>
                  <a:lnTo>
                    <a:pt x="1063" y="701"/>
                  </a:lnTo>
                  <a:lnTo>
                    <a:pt x="1040" y="699"/>
                  </a:lnTo>
                  <a:lnTo>
                    <a:pt x="1019" y="695"/>
                  </a:lnTo>
                  <a:lnTo>
                    <a:pt x="999" y="691"/>
                  </a:lnTo>
                  <a:lnTo>
                    <a:pt x="978" y="684"/>
                  </a:lnTo>
                  <a:lnTo>
                    <a:pt x="958" y="676"/>
                  </a:lnTo>
                  <a:lnTo>
                    <a:pt x="937" y="666"/>
                  </a:lnTo>
                  <a:lnTo>
                    <a:pt x="918" y="655"/>
                  </a:lnTo>
                  <a:lnTo>
                    <a:pt x="900" y="643"/>
                  </a:lnTo>
                  <a:lnTo>
                    <a:pt x="888" y="643"/>
                  </a:lnTo>
                  <a:lnTo>
                    <a:pt x="888" y="1392"/>
                  </a:lnTo>
                  <a:lnTo>
                    <a:pt x="858" y="1384"/>
                  </a:lnTo>
                  <a:lnTo>
                    <a:pt x="828" y="1375"/>
                  </a:lnTo>
                  <a:lnTo>
                    <a:pt x="799" y="1365"/>
                  </a:lnTo>
                  <a:lnTo>
                    <a:pt x="772" y="1354"/>
                  </a:lnTo>
                  <a:lnTo>
                    <a:pt x="744" y="1341"/>
                  </a:lnTo>
                  <a:lnTo>
                    <a:pt x="718" y="1327"/>
                  </a:lnTo>
                  <a:lnTo>
                    <a:pt x="691" y="1313"/>
                  </a:lnTo>
                  <a:lnTo>
                    <a:pt x="666" y="1297"/>
                  </a:lnTo>
                  <a:lnTo>
                    <a:pt x="641" y="1280"/>
                  </a:lnTo>
                  <a:lnTo>
                    <a:pt x="617" y="1262"/>
                  </a:lnTo>
                  <a:lnTo>
                    <a:pt x="594" y="1244"/>
                  </a:lnTo>
                  <a:lnTo>
                    <a:pt x="571" y="1225"/>
                  </a:lnTo>
                  <a:lnTo>
                    <a:pt x="550" y="1204"/>
                  </a:lnTo>
                  <a:lnTo>
                    <a:pt x="529" y="1183"/>
                  </a:lnTo>
                  <a:lnTo>
                    <a:pt x="509" y="1160"/>
                  </a:lnTo>
                  <a:lnTo>
                    <a:pt x="491" y="1138"/>
                  </a:lnTo>
                  <a:lnTo>
                    <a:pt x="472" y="1115"/>
                  </a:lnTo>
                  <a:lnTo>
                    <a:pt x="455" y="1090"/>
                  </a:lnTo>
                  <a:lnTo>
                    <a:pt x="439" y="1065"/>
                  </a:lnTo>
                  <a:lnTo>
                    <a:pt x="424" y="1039"/>
                  </a:lnTo>
                  <a:lnTo>
                    <a:pt x="409" y="1013"/>
                  </a:lnTo>
                  <a:lnTo>
                    <a:pt x="396" y="985"/>
                  </a:lnTo>
                  <a:lnTo>
                    <a:pt x="384" y="957"/>
                  </a:lnTo>
                  <a:lnTo>
                    <a:pt x="374" y="929"/>
                  </a:lnTo>
                  <a:lnTo>
                    <a:pt x="364" y="900"/>
                  </a:lnTo>
                  <a:lnTo>
                    <a:pt x="356" y="871"/>
                  </a:lnTo>
                  <a:lnTo>
                    <a:pt x="348" y="840"/>
                  </a:lnTo>
                  <a:lnTo>
                    <a:pt x="342" y="811"/>
                  </a:lnTo>
                  <a:lnTo>
                    <a:pt x="338" y="780"/>
                  </a:lnTo>
                  <a:lnTo>
                    <a:pt x="335" y="749"/>
                  </a:lnTo>
                  <a:lnTo>
                    <a:pt x="332" y="717"/>
                  </a:lnTo>
                  <a:lnTo>
                    <a:pt x="331" y="685"/>
                  </a:lnTo>
                  <a:lnTo>
                    <a:pt x="332" y="653"/>
                  </a:lnTo>
                  <a:lnTo>
                    <a:pt x="335" y="623"/>
                  </a:lnTo>
                  <a:lnTo>
                    <a:pt x="338" y="591"/>
                  </a:lnTo>
                  <a:lnTo>
                    <a:pt x="342" y="561"/>
                  </a:lnTo>
                  <a:lnTo>
                    <a:pt x="348" y="530"/>
                  </a:lnTo>
                  <a:lnTo>
                    <a:pt x="356" y="500"/>
                  </a:lnTo>
                  <a:lnTo>
                    <a:pt x="363" y="472"/>
                  </a:lnTo>
                  <a:lnTo>
                    <a:pt x="373" y="443"/>
                  </a:lnTo>
                  <a:lnTo>
                    <a:pt x="383" y="414"/>
                  </a:lnTo>
                  <a:lnTo>
                    <a:pt x="396" y="387"/>
                  </a:lnTo>
                  <a:lnTo>
                    <a:pt x="409" y="360"/>
                  </a:lnTo>
                  <a:lnTo>
                    <a:pt x="423" y="333"/>
                  </a:lnTo>
                  <a:lnTo>
                    <a:pt x="438" y="308"/>
                  </a:lnTo>
                  <a:lnTo>
                    <a:pt x="453" y="282"/>
                  </a:lnTo>
                  <a:lnTo>
                    <a:pt x="470" y="258"/>
                  </a:lnTo>
                  <a:lnTo>
                    <a:pt x="488" y="235"/>
                  </a:lnTo>
                  <a:lnTo>
                    <a:pt x="253" y="0"/>
                  </a:lnTo>
                  <a:lnTo>
                    <a:pt x="224" y="35"/>
                  </a:lnTo>
                  <a:lnTo>
                    <a:pt x="197" y="71"/>
                  </a:lnTo>
                  <a:lnTo>
                    <a:pt x="171" y="109"/>
                  </a:lnTo>
                  <a:lnTo>
                    <a:pt x="147" y="148"/>
                  </a:lnTo>
                  <a:lnTo>
                    <a:pt x="124" y="188"/>
                  </a:lnTo>
                  <a:lnTo>
                    <a:pt x="104" y="228"/>
                  </a:lnTo>
                  <a:lnTo>
                    <a:pt x="85" y="271"/>
                  </a:lnTo>
                  <a:lnTo>
                    <a:pt x="68" y="313"/>
                  </a:lnTo>
                  <a:lnTo>
                    <a:pt x="52" y="358"/>
                  </a:lnTo>
                  <a:lnTo>
                    <a:pt x="39" y="403"/>
                  </a:lnTo>
                  <a:lnTo>
                    <a:pt x="27" y="447"/>
                  </a:lnTo>
                  <a:lnTo>
                    <a:pt x="17" y="494"/>
                  </a:lnTo>
                  <a:lnTo>
                    <a:pt x="14" y="517"/>
                  </a:lnTo>
                  <a:lnTo>
                    <a:pt x="10" y="541"/>
                  </a:lnTo>
                  <a:lnTo>
                    <a:pt x="8" y="564"/>
                  </a:lnTo>
                  <a:lnTo>
                    <a:pt x="5" y="589"/>
                  </a:lnTo>
                  <a:lnTo>
                    <a:pt x="2" y="612"/>
                  </a:lnTo>
                  <a:lnTo>
                    <a:pt x="1" y="636"/>
                  </a:lnTo>
                  <a:lnTo>
                    <a:pt x="0" y="661"/>
                  </a:lnTo>
                  <a:lnTo>
                    <a:pt x="0" y="685"/>
                  </a:lnTo>
                  <a:lnTo>
                    <a:pt x="1" y="739"/>
                  </a:lnTo>
                  <a:lnTo>
                    <a:pt x="6" y="794"/>
                  </a:lnTo>
                  <a:lnTo>
                    <a:pt x="13" y="846"/>
                  </a:lnTo>
                  <a:lnTo>
                    <a:pt x="22" y="898"/>
                  </a:lnTo>
                  <a:lnTo>
                    <a:pt x="34" y="949"/>
                  </a:lnTo>
                  <a:lnTo>
                    <a:pt x="48" y="1000"/>
                  </a:lnTo>
                  <a:lnTo>
                    <a:pt x="65" y="1049"/>
                  </a:lnTo>
                  <a:lnTo>
                    <a:pt x="84" y="1096"/>
                  </a:lnTo>
                  <a:lnTo>
                    <a:pt x="105" y="1143"/>
                  </a:lnTo>
                  <a:lnTo>
                    <a:pt x="129" y="1189"/>
                  </a:lnTo>
                  <a:lnTo>
                    <a:pt x="154" y="1234"/>
                  </a:lnTo>
                  <a:lnTo>
                    <a:pt x="182" y="1276"/>
                  </a:lnTo>
                  <a:lnTo>
                    <a:pt x="212" y="1319"/>
                  </a:lnTo>
                  <a:lnTo>
                    <a:pt x="242" y="1358"/>
                  </a:lnTo>
                  <a:lnTo>
                    <a:pt x="276" y="1396"/>
                  </a:lnTo>
                  <a:lnTo>
                    <a:pt x="311" y="1433"/>
                  </a:lnTo>
                  <a:lnTo>
                    <a:pt x="347" y="1468"/>
                  </a:lnTo>
                  <a:lnTo>
                    <a:pt x="386" y="1501"/>
                  </a:lnTo>
                  <a:lnTo>
                    <a:pt x="426" y="1533"/>
                  </a:lnTo>
                  <a:lnTo>
                    <a:pt x="467" y="1563"/>
                  </a:lnTo>
                  <a:lnTo>
                    <a:pt x="511" y="1591"/>
                  </a:lnTo>
                  <a:lnTo>
                    <a:pt x="554" y="1616"/>
                  </a:lnTo>
                  <a:lnTo>
                    <a:pt x="600" y="1639"/>
                  </a:lnTo>
                  <a:lnTo>
                    <a:pt x="647" y="1661"/>
                  </a:lnTo>
                  <a:lnTo>
                    <a:pt x="695" y="1680"/>
                  </a:lnTo>
                  <a:lnTo>
                    <a:pt x="744" y="1697"/>
                  </a:lnTo>
                  <a:lnTo>
                    <a:pt x="794" y="1711"/>
                  </a:lnTo>
                  <a:lnTo>
                    <a:pt x="845" y="1722"/>
                  </a:lnTo>
                  <a:lnTo>
                    <a:pt x="897" y="1732"/>
                  </a:lnTo>
                  <a:lnTo>
                    <a:pt x="950" y="1738"/>
                  </a:lnTo>
                  <a:lnTo>
                    <a:pt x="1004" y="1743"/>
                  </a:lnTo>
                  <a:lnTo>
                    <a:pt x="1058" y="1745"/>
                  </a:lnTo>
                  <a:lnTo>
                    <a:pt x="1113" y="1743"/>
                  </a:lnTo>
                  <a:lnTo>
                    <a:pt x="1166" y="1738"/>
                  </a:lnTo>
                  <a:lnTo>
                    <a:pt x="1219" y="1732"/>
                  </a:lnTo>
                  <a:lnTo>
                    <a:pt x="1271" y="1722"/>
                  </a:lnTo>
                  <a:lnTo>
                    <a:pt x="1322" y="1711"/>
                  </a:lnTo>
                  <a:lnTo>
                    <a:pt x="1373" y="1697"/>
                  </a:lnTo>
                  <a:lnTo>
                    <a:pt x="1421" y="1680"/>
                  </a:lnTo>
                  <a:lnTo>
                    <a:pt x="1469" y="1661"/>
                  </a:lnTo>
                  <a:lnTo>
                    <a:pt x="1516" y="1639"/>
                  </a:lnTo>
                  <a:lnTo>
                    <a:pt x="1561" y="1616"/>
                  </a:lnTo>
                  <a:lnTo>
                    <a:pt x="1606" y="1591"/>
                  </a:lnTo>
                  <a:lnTo>
                    <a:pt x="1648" y="1563"/>
                  </a:lnTo>
                  <a:lnTo>
                    <a:pt x="1690" y="1533"/>
                  </a:lnTo>
                  <a:lnTo>
                    <a:pt x="1730" y="1501"/>
                  </a:lnTo>
                  <a:lnTo>
                    <a:pt x="1768" y="1468"/>
                  </a:lnTo>
                  <a:lnTo>
                    <a:pt x="1805" y="1433"/>
                  </a:lnTo>
                  <a:lnTo>
                    <a:pt x="1841" y="1396"/>
                  </a:lnTo>
                  <a:lnTo>
                    <a:pt x="1873" y="1358"/>
                  </a:lnTo>
                  <a:lnTo>
                    <a:pt x="1905" y="1319"/>
                  </a:lnTo>
                  <a:lnTo>
                    <a:pt x="1935" y="1276"/>
                  </a:lnTo>
                  <a:lnTo>
                    <a:pt x="1963" y="1234"/>
                  </a:lnTo>
                  <a:lnTo>
                    <a:pt x="1988" y="1189"/>
                  </a:lnTo>
                  <a:lnTo>
                    <a:pt x="2011" y="1143"/>
                  </a:lnTo>
                  <a:lnTo>
                    <a:pt x="2033" y="1096"/>
                  </a:lnTo>
                  <a:lnTo>
                    <a:pt x="2052" y="1049"/>
                  </a:lnTo>
                  <a:lnTo>
                    <a:pt x="2068" y="1000"/>
                  </a:lnTo>
                  <a:lnTo>
                    <a:pt x="2082" y="949"/>
                  </a:lnTo>
                  <a:lnTo>
                    <a:pt x="2094" y="898"/>
                  </a:lnTo>
                  <a:lnTo>
                    <a:pt x="2104" y="846"/>
                  </a:lnTo>
                  <a:lnTo>
                    <a:pt x="2110" y="794"/>
                  </a:lnTo>
                  <a:lnTo>
                    <a:pt x="2114" y="739"/>
                  </a:lnTo>
                  <a:lnTo>
                    <a:pt x="2115" y="685"/>
                  </a:lnTo>
                  <a:lnTo>
                    <a:pt x="2114" y="638"/>
                  </a:lnTo>
                  <a:lnTo>
                    <a:pt x="2112" y="592"/>
                  </a:lnTo>
                  <a:lnTo>
                    <a:pt x="2107" y="546"/>
                  </a:lnTo>
                  <a:lnTo>
                    <a:pt x="2099" y="501"/>
                  </a:lnTo>
                  <a:lnTo>
                    <a:pt x="2091" y="457"/>
                  </a:lnTo>
                  <a:lnTo>
                    <a:pt x="2080" y="413"/>
                  </a:lnTo>
                  <a:lnTo>
                    <a:pt x="2068" y="370"/>
                  </a:lnTo>
                  <a:lnTo>
                    <a:pt x="2054" y="327"/>
                  </a:lnTo>
                  <a:lnTo>
                    <a:pt x="2038" y="286"/>
                  </a:lnTo>
                  <a:lnTo>
                    <a:pt x="2020" y="245"/>
                  </a:lnTo>
                  <a:lnTo>
                    <a:pt x="2001" y="206"/>
                  </a:lnTo>
                  <a:lnTo>
                    <a:pt x="1980" y="167"/>
                  </a:lnTo>
                  <a:lnTo>
                    <a:pt x="1957" y="129"/>
                  </a:lnTo>
                  <a:lnTo>
                    <a:pt x="1934" y="92"/>
                  </a:lnTo>
                  <a:lnTo>
                    <a:pt x="1908" y="56"/>
                  </a:lnTo>
                  <a:lnTo>
                    <a:pt x="1882" y="22"/>
                  </a:lnTo>
                  <a:lnTo>
                    <a:pt x="1645" y="258"/>
                  </a:lnTo>
                  <a:close/>
                </a:path>
              </a:pathLst>
            </a:custGeom>
            <a:solidFill>
              <a:srgbClr val="00458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040" name="Freeform 16"/>
          <p:cNvSpPr>
            <a:spLocks noEditPoints="1"/>
          </p:cNvSpPr>
          <p:nvPr/>
        </p:nvSpPr>
        <p:spPr bwMode="auto">
          <a:xfrm>
            <a:off x="971600" y="2348880"/>
            <a:ext cx="7128792" cy="1556791"/>
          </a:xfrm>
          <a:custGeom>
            <a:avLst/>
            <a:gdLst/>
            <a:ahLst/>
            <a:cxnLst>
              <a:cxn ang="0">
                <a:pos x="179" y="169"/>
              </a:cxn>
              <a:cxn ang="0">
                <a:pos x="15" y="280"/>
              </a:cxn>
              <a:cxn ang="0">
                <a:pos x="946" y="703"/>
              </a:cxn>
              <a:cxn ang="0">
                <a:pos x="705" y="243"/>
              </a:cxn>
              <a:cxn ang="0">
                <a:pos x="795" y="683"/>
              </a:cxn>
              <a:cxn ang="0">
                <a:pos x="947" y="527"/>
              </a:cxn>
              <a:cxn ang="0">
                <a:pos x="1548" y="423"/>
              </a:cxn>
              <a:cxn ang="0">
                <a:pos x="1806" y="749"/>
              </a:cxn>
              <a:cxn ang="0">
                <a:pos x="1808" y="293"/>
              </a:cxn>
              <a:cxn ang="0">
                <a:pos x="1855" y="572"/>
              </a:cxn>
              <a:cxn ang="0">
                <a:pos x="2246" y="223"/>
              </a:cxn>
              <a:cxn ang="0">
                <a:pos x="2149" y="737"/>
              </a:cxn>
              <a:cxn ang="0">
                <a:pos x="2223" y="289"/>
              </a:cxn>
              <a:cxn ang="0">
                <a:pos x="3042" y="380"/>
              </a:cxn>
              <a:cxn ang="0">
                <a:pos x="3558" y="732"/>
              </a:cxn>
              <a:cxn ang="0">
                <a:pos x="3427" y="227"/>
              </a:cxn>
              <a:cxn ang="0">
                <a:pos x="3419" y="749"/>
              </a:cxn>
              <a:cxn ang="0">
                <a:pos x="3608" y="436"/>
              </a:cxn>
              <a:cxn ang="0">
                <a:pos x="4773" y="600"/>
              </a:cxn>
              <a:cxn ang="0">
                <a:pos x="4686" y="230"/>
              </a:cxn>
              <a:cxn ang="0">
                <a:pos x="4654" y="667"/>
              </a:cxn>
              <a:cxn ang="0">
                <a:pos x="4967" y="628"/>
              </a:cxn>
              <a:cxn ang="0">
                <a:pos x="5393" y="325"/>
              </a:cxn>
              <a:cxn ang="0">
                <a:pos x="5364" y="729"/>
              </a:cxn>
              <a:cxn ang="0">
                <a:pos x="5215" y="556"/>
              </a:cxn>
              <a:cxn ang="0">
                <a:pos x="5613" y="347"/>
              </a:cxn>
              <a:cxn ang="0">
                <a:pos x="5961" y="663"/>
              </a:cxn>
              <a:cxn ang="0">
                <a:pos x="5747" y="319"/>
              </a:cxn>
              <a:cxn ang="0">
                <a:pos x="6271" y="620"/>
              </a:cxn>
              <a:cxn ang="0">
                <a:pos x="6585" y="236"/>
              </a:cxn>
              <a:cxn ang="0">
                <a:pos x="6925" y="420"/>
              </a:cxn>
              <a:cxn ang="0">
                <a:pos x="6968" y="676"/>
              </a:cxn>
              <a:cxn ang="0">
                <a:pos x="6819" y="502"/>
              </a:cxn>
              <a:cxn ang="0">
                <a:pos x="16" y="1275"/>
              </a:cxn>
              <a:cxn ang="0">
                <a:pos x="478" y="1622"/>
              </a:cxn>
              <a:cxn ang="0">
                <a:pos x="228" y="1179"/>
              </a:cxn>
              <a:cxn ang="0">
                <a:pos x="698" y="1121"/>
              </a:cxn>
              <a:cxn ang="0">
                <a:pos x="826" y="1631"/>
              </a:cxn>
              <a:cxn ang="0">
                <a:pos x="864" y="1202"/>
              </a:cxn>
              <a:cxn ang="0">
                <a:pos x="1821" y="1164"/>
              </a:cxn>
              <a:cxn ang="0">
                <a:pos x="2065" y="1606"/>
              </a:cxn>
              <a:cxn ang="0">
                <a:pos x="1917" y="1298"/>
              </a:cxn>
              <a:cxn ang="0">
                <a:pos x="2527" y="1465"/>
              </a:cxn>
              <a:cxn ang="0">
                <a:pos x="3259" y="1502"/>
              </a:cxn>
              <a:cxn ang="0">
                <a:pos x="3090" y="1113"/>
              </a:cxn>
              <a:cxn ang="0">
                <a:pos x="3166" y="1634"/>
              </a:cxn>
              <a:cxn ang="0">
                <a:pos x="3571" y="1214"/>
              </a:cxn>
              <a:cxn ang="0">
                <a:pos x="3555" y="1624"/>
              </a:cxn>
              <a:cxn ang="0">
                <a:pos x="3587" y="1383"/>
              </a:cxn>
              <a:cxn ang="0">
                <a:pos x="4198" y="1105"/>
              </a:cxn>
              <a:cxn ang="0">
                <a:pos x="4080" y="1725"/>
              </a:cxn>
              <a:cxn ang="0">
                <a:pos x="4111" y="1668"/>
              </a:cxn>
              <a:cxn ang="0">
                <a:pos x="4533" y="948"/>
              </a:cxn>
              <a:cxn ang="0">
                <a:pos x="4384" y="1116"/>
              </a:cxn>
              <a:cxn ang="0">
                <a:pos x="4281" y="1536"/>
              </a:cxn>
              <a:cxn ang="0">
                <a:pos x="4429" y="1482"/>
              </a:cxn>
              <a:cxn ang="0">
                <a:pos x="5303" y="1268"/>
              </a:cxn>
              <a:cxn ang="0">
                <a:pos x="4786" y="1386"/>
              </a:cxn>
              <a:cxn ang="0">
                <a:pos x="4978" y="1252"/>
              </a:cxn>
              <a:cxn ang="0">
                <a:pos x="6379" y="1495"/>
              </a:cxn>
              <a:cxn ang="0">
                <a:pos x="6905" y="1625"/>
              </a:cxn>
              <a:cxn ang="0">
                <a:pos x="6909" y="1100"/>
              </a:cxn>
              <a:cxn ang="0">
                <a:pos x="6845" y="1194"/>
              </a:cxn>
            </a:cxnLst>
            <a:rect l="0" t="0" r="r" b="b"/>
            <a:pathLst>
              <a:path w="7251" h="1882">
                <a:moveTo>
                  <a:pt x="513" y="645"/>
                </a:moveTo>
                <a:lnTo>
                  <a:pt x="498" y="652"/>
                </a:lnTo>
                <a:lnTo>
                  <a:pt x="482" y="657"/>
                </a:lnTo>
                <a:lnTo>
                  <a:pt x="465" y="662"/>
                </a:lnTo>
                <a:lnTo>
                  <a:pt x="446" y="667"/>
                </a:lnTo>
                <a:lnTo>
                  <a:pt x="426" y="670"/>
                </a:lnTo>
                <a:lnTo>
                  <a:pt x="406" y="673"/>
                </a:lnTo>
                <a:lnTo>
                  <a:pt x="385" y="674"/>
                </a:lnTo>
                <a:lnTo>
                  <a:pt x="364" y="674"/>
                </a:lnTo>
                <a:lnTo>
                  <a:pt x="348" y="674"/>
                </a:lnTo>
                <a:lnTo>
                  <a:pt x="333" y="673"/>
                </a:lnTo>
                <a:lnTo>
                  <a:pt x="318" y="672"/>
                </a:lnTo>
                <a:lnTo>
                  <a:pt x="304" y="670"/>
                </a:lnTo>
                <a:lnTo>
                  <a:pt x="290" y="667"/>
                </a:lnTo>
                <a:lnTo>
                  <a:pt x="276" y="663"/>
                </a:lnTo>
                <a:lnTo>
                  <a:pt x="263" y="659"/>
                </a:lnTo>
                <a:lnTo>
                  <a:pt x="251" y="655"/>
                </a:lnTo>
                <a:lnTo>
                  <a:pt x="238" y="650"/>
                </a:lnTo>
                <a:lnTo>
                  <a:pt x="226" y="644"/>
                </a:lnTo>
                <a:lnTo>
                  <a:pt x="216" y="638"/>
                </a:lnTo>
                <a:lnTo>
                  <a:pt x="205" y="630"/>
                </a:lnTo>
                <a:lnTo>
                  <a:pt x="194" y="623"/>
                </a:lnTo>
                <a:lnTo>
                  <a:pt x="185" y="616"/>
                </a:lnTo>
                <a:lnTo>
                  <a:pt x="175" y="607"/>
                </a:lnTo>
                <a:lnTo>
                  <a:pt x="166" y="599"/>
                </a:lnTo>
                <a:lnTo>
                  <a:pt x="158" y="589"/>
                </a:lnTo>
                <a:lnTo>
                  <a:pt x="150" y="578"/>
                </a:lnTo>
                <a:lnTo>
                  <a:pt x="142" y="569"/>
                </a:lnTo>
                <a:lnTo>
                  <a:pt x="136" y="557"/>
                </a:lnTo>
                <a:lnTo>
                  <a:pt x="130" y="546"/>
                </a:lnTo>
                <a:lnTo>
                  <a:pt x="123" y="535"/>
                </a:lnTo>
                <a:lnTo>
                  <a:pt x="118" y="522"/>
                </a:lnTo>
                <a:lnTo>
                  <a:pt x="114" y="509"/>
                </a:lnTo>
                <a:lnTo>
                  <a:pt x="109" y="497"/>
                </a:lnTo>
                <a:lnTo>
                  <a:pt x="106" y="483"/>
                </a:lnTo>
                <a:lnTo>
                  <a:pt x="103" y="469"/>
                </a:lnTo>
                <a:lnTo>
                  <a:pt x="100" y="454"/>
                </a:lnTo>
                <a:lnTo>
                  <a:pt x="98" y="439"/>
                </a:lnTo>
                <a:lnTo>
                  <a:pt x="97" y="424"/>
                </a:lnTo>
                <a:lnTo>
                  <a:pt x="96" y="408"/>
                </a:lnTo>
                <a:lnTo>
                  <a:pt x="96" y="392"/>
                </a:lnTo>
                <a:lnTo>
                  <a:pt x="96" y="375"/>
                </a:lnTo>
                <a:lnTo>
                  <a:pt x="97" y="358"/>
                </a:lnTo>
                <a:lnTo>
                  <a:pt x="99" y="342"/>
                </a:lnTo>
                <a:lnTo>
                  <a:pt x="101" y="327"/>
                </a:lnTo>
                <a:lnTo>
                  <a:pt x="103" y="312"/>
                </a:lnTo>
                <a:lnTo>
                  <a:pt x="106" y="297"/>
                </a:lnTo>
                <a:lnTo>
                  <a:pt x="110" y="283"/>
                </a:lnTo>
                <a:lnTo>
                  <a:pt x="115" y="269"/>
                </a:lnTo>
                <a:lnTo>
                  <a:pt x="120" y="256"/>
                </a:lnTo>
                <a:lnTo>
                  <a:pt x="126" y="244"/>
                </a:lnTo>
                <a:lnTo>
                  <a:pt x="132" y="231"/>
                </a:lnTo>
                <a:lnTo>
                  <a:pt x="139" y="219"/>
                </a:lnTo>
                <a:lnTo>
                  <a:pt x="146" y="209"/>
                </a:lnTo>
                <a:lnTo>
                  <a:pt x="154" y="198"/>
                </a:lnTo>
                <a:lnTo>
                  <a:pt x="162" y="187"/>
                </a:lnTo>
                <a:lnTo>
                  <a:pt x="171" y="178"/>
                </a:lnTo>
                <a:lnTo>
                  <a:pt x="179" y="169"/>
                </a:lnTo>
                <a:lnTo>
                  <a:pt x="190" y="161"/>
                </a:lnTo>
                <a:lnTo>
                  <a:pt x="200" y="153"/>
                </a:lnTo>
                <a:lnTo>
                  <a:pt x="210" y="146"/>
                </a:lnTo>
                <a:lnTo>
                  <a:pt x="222" y="138"/>
                </a:lnTo>
                <a:lnTo>
                  <a:pt x="233" y="132"/>
                </a:lnTo>
                <a:lnTo>
                  <a:pt x="245" y="127"/>
                </a:lnTo>
                <a:lnTo>
                  <a:pt x="257" y="121"/>
                </a:lnTo>
                <a:lnTo>
                  <a:pt x="270" y="117"/>
                </a:lnTo>
                <a:lnTo>
                  <a:pt x="282" y="114"/>
                </a:lnTo>
                <a:lnTo>
                  <a:pt x="296" y="110"/>
                </a:lnTo>
                <a:lnTo>
                  <a:pt x="310" y="108"/>
                </a:lnTo>
                <a:lnTo>
                  <a:pt x="325" y="105"/>
                </a:lnTo>
                <a:lnTo>
                  <a:pt x="339" y="103"/>
                </a:lnTo>
                <a:lnTo>
                  <a:pt x="354" y="103"/>
                </a:lnTo>
                <a:lnTo>
                  <a:pt x="369" y="102"/>
                </a:lnTo>
                <a:lnTo>
                  <a:pt x="391" y="103"/>
                </a:lnTo>
                <a:lnTo>
                  <a:pt x="411" y="104"/>
                </a:lnTo>
                <a:lnTo>
                  <a:pt x="431" y="108"/>
                </a:lnTo>
                <a:lnTo>
                  <a:pt x="449" y="111"/>
                </a:lnTo>
                <a:lnTo>
                  <a:pt x="466" y="115"/>
                </a:lnTo>
                <a:lnTo>
                  <a:pt x="482" y="120"/>
                </a:lnTo>
                <a:lnTo>
                  <a:pt x="497" y="126"/>
                </a:lnTo>
                <a:lnTo>
                  <a:pt x="510" y="132"/>
                </a:lnTo>
                <a:lnTo>
                  <a:pt x="533" y="58"/>
                </a:lnTo>
                <a:lnTo>
                  <a:pt x="522" y="52"/>
                </a:lnTo>
                <a:lnTo>
                  <a:pt x="508" y="48"/>
                </a:lnTo>
                <a:lnTo>
                  <a:pt x="493" y="43"/>
                </a:lnTo>
                <a:lnTo>
                  <a:pt x="472" y="37"/>
                </a:lnTo>
                <a:lnTo>
                  <a:pt x="450" y="33"/>
                </a:lnTo>
                <a:lnTo>
                  <a:pt x="426" y="30"/>
                </a:lnTo>
                <a:lnTo>
                  <a:pt x="397" y="27"/>
                </a:lnTo>
                <a:lnTo>
                  <a:pt x="366" y="27"/>
                </a:lnTo>
                <a:lnTo>
                  <a:pt x="346" y="27"/>
                </a:lnTo>
                <a:lnTo>
                  <a:pt x="326" y="28"/>
                </a:lnTo>
                <a:lnTo>
                  <a:pt x="307" y="30"/>
                </a:lnTo>
                <a:lnTo>
                  <a:pt x="288" y="33"/>
                </a:lnTo>
                <a:lnTo>
                  <a:pt x="270" y="37"/>
                </a:lnTo>
                <a:lnTo>
                  <a:pt x="252" y="42"/>
                </a:lnTo>
                <a:lnTo>
                  <a:pt x="234" y="47"/>
                </a:lnTo>
                <a:lnTo>
                  <a:pt x="217" y="53"/>
                </a:lnTo>
                <a:lnTo>
                  <a:pt x="201" y="60"/>
                </a:lnTo>
                <a:lnTo>
                  <a:pt x="185" y="67"/>
                </a:lnTo>
                <a:lnTo>
                  <a:pt x="170" y="76"/>
                </a:lnTo>
                <a:lnTo>
                  <a:pt x="155" y="85"/>
                </a:lnTo>
                <a:lnTo>
                  <a:pt x="140" y="95"/>
                </a:lnTo>
                <a:lnTo>
                  <a:pt x="126" y="105"/>
                </a:lnTo>
                <a:lnTo>
                  <a:pt x="114" y="116"/>
                </a:lnTo>
                <a:lnTo>
                  <a:pt x="101" y="128"/>
                </a:lnTo>
                <a:lnTo>
                  <a:pt x="89" y="141"/>
                </a:lnTo>
                <a:lnTo>
                  <a:pt x="79" y="153"/>
                </a:lnTo>
                <a:lnTo>
                  <a:pt x="68" y="167"/>
                </a:lnTo>
                <a:lnTo>
                  <a:pt x="58" y="182"/>
                </a:lnTo>
                <a:lnTo>
                  <a:pt x="49" y="197"/>
                </a:lnTo>
                <a:lnTo>
                  <a:pt x="40" y="212"/>
                </a:lnTo>
                <a:lnTo>
                  <a:pt x="33" y="228"/>
                </a:lnTo>
                <a:lnTo>
                  <a:pt x="27" y="245"/>
                </a:lnTo>
                <a:lnTo>
                  <a:pt x="20" y="262"/>
                </a:lnTo>
                <a:lnTo>
                  <a:pt x="15" y="280"/>
                </a:lnTo>
                <a:lnTo>
                  <a:pt x="11" y="298"/>
                </a:lnTo>
                <a:lnTo>
                  <a:pt x="6" y="316"/>
                </a:lnTo>
                <a:lnTo>
                  <a:pt x="3" y="335"/>
                </a:lnTo>
                <a:lnTo>
                  <a:pt x="1" y="355"/>
                </a:lnTo>
                <a:lnTo>
                  <a:pt x="0" y="374"/>
                </a:lnTo>
                <a:lnTo>
                  <a:pt x="0" y="396"/>
                </a:lnTo>
                <a:lnTo>
                  <a:pt x="0" y="417"/>
                </a:lnTo>
                <a:lnTo>
                  <a:pt x="1" y="437"/>
                </a:lnTo>
                <a:lnTo>
                  <a:pt x="3" y="457"/>
                </a:lnTo>
                <a:lnTo>
                  <a:pt x="6" y="477"/>
                </a:lnTo>
                <a:lnTo>
                  <a:pt x="11" y="495"/>
                </a:lnTo>
                <a:lnTo>
                  <a:pt x="15" y="515"/>
                </a:lnTo>
                <a:lnTo>
                  <a:pt x="20" y="532"/>
                </a:lnTo>
                <a:lnTo>
                  <a:pt x="26" y="549"/>
                </a:lnTo>
                <a:lnTo>
                  <a:pt x="33" y="565"/>
                </a:lnTo>
                <a:lnTo>
                  <a:pt x="40" y="580"/>
                </a:lnTo>
                <a:lnTo>
                  <a:pt x="48" y="595"/>
                </a:lnTo>
                <a:lnTo>
                  <a:pt x="57" y="610"/>
                </a:lnTo>
                <a:lnTo>
                  <a:pt x="66" y="623"/>
                </a:lnTo>
                <a:lnTo>
                  <a:pt x="77" y="637"/>
                </a:lnTo>
                <a:lnTo>
                  <a:pt x="87" y="649"/>
                </a:lnTo>
                <a:lnTo>
                  <a:pt x="99" y="660"/>
                </a:lnTo>
                <a:lnTo>
                  <a:pt x="110" y="671"/>
                </a:lnTo>
                <a:lnTo>
                  <a:pt x="122" y="681"/>
                </a:lnTo>
                <a:lnTo>
                  <a:pt x="136" y="691"/>
                </a:lnTo>
                <a:lnTo>
                  <a:pt x="149" y="700"/>
                </a:lnTo>
                <a:lnTo>
                  <a:pt x="164" y="708"/>
                </a:lnTo>
                <a:lnTo>
                  <a:pt x="177" y="715"/>
                </a:lnTo>
                <a:lnTo>
                  <a:pt x="192" y="723"/>
                </a:lnTo>
                <a:lnTo>
                  <a:pt x="208" y="728"/>
                </a:lnTo>
                <a:lnTo>
                  <a:pt x="224" y="735"/>
                </a:lnTo>
                <a:lnTo>
                  <a:pt x="240" y="739"/>
                </a:lnTo>
                <a:lnTo>
                  <a:pt x="257" y="743"/>
                </a:lnTo>
                <a:lnTo>
                  <a:pt x="274" y="746"/>
                </a:lnTo>
                <a:lnTo>
                  <a:pt x="291" y="748"/>
                </a:lnTo>
                <a:lnTo>
                  <a:pt x="309" y="751"/>
                </a:lnTo>
                <a:lnTo>
                  <a:pt x="327" y="752"/>
                </a:lnTo>
                <a:lnTo>
                  <a:pt x="345" y="752"/>
                </a:lnTo>
                <a:lnTo>
                  <a:pt x="377" y="752"/>
                </a:lnTo>
                <a:lnTo>
                  <a:pt x="406" y="748"/>
                </a:lnTo>
                <a:lnTo>
                  <a:pt x="433" y="745"/>
                </a:lnTo>
                <a:lnTo>
                  <a:pt x="458" y="741"/>
                </a:lnTo>
                <a:lnTo>
                  <a:pt x="480" y="737"/>
                </a:lnTo>
                <a:lnTo>
                  <a:pt x="500" y="730"/>
                </a:lnTo>
                <a:lnTo>
                  <a:pt x="517" y="725"/>
                </a:lnTo>
                <a:lnTo>
                  <a:pt x="531" y="719"/>
                </a:lnTo>
                <a:lnTo>
                  <a:pt x="513" y="645"/>
                </a:lnTo>
                <a:close/>
                <a:moveTo>
                  <a:pt x="794" y="752"/>
                </a:moveTo>
                <a:lnTo>
                  <a:pt x="817" y="751"/>
                </a:lnTo>
                <a:lnTo>
                  <a:pt x="840" y="748"/>
                </a:lnTo>
                <a:lnTo>
                  <a:pt x="862" y="743"/>
                </a:lnTo>
                <a:lnTo>
                  <a:pt x="884" y="736"/>
                </a:lnTo>
                <a:lnTo>
                  <a:pt x="895" y="732"/>
                </a:lnTo>
                <a:lnTo>
                  <a:pt x="905" y="727"/>
                </a:lnTo>
                <a:lnTo>
                  <a:pt x="916" y="722"/>
                </a:lnTo>
                <a:lnTo>
                  <a:pt x="926" y="717"/>
                </a:lnTo>
                <a:lnTo>
                  <a:pt x="936" y="710"/>
                </a:lnTo>
                <a:lnTo>
                  <a:pt x="946" y="703"/>
                </a:lnTo>
                <a:lnTo>
                  <a:pt x="955" y="695"/>
                </a:lnTo>
                <a:lnTo>
                  <a:pt x="964" y="688"/>
                </a:lnTo>
                <a:lnTo>
                  <a:pt x="973" y="679"/>
                </a:lnTo>
                <a:lnTo>
                  <a:pt x="981" y="670"/>
                </a:lnTo>
                <a:lnTo>
                  <a:pt x="989" y="660"/>
                </a:lnTo>
                <a:lnTo>
                  <a:pt x="997" y="651"/>
                </a:lnTo>
                <a:lnTo>
                  <a:pt x="1004" y="640"/>
                </a:lnTo>
                <a:lnTo>
                  <a:pt x="1010" y="628"/>
                </a:lnTo>
                <a:lnTo>
                  <a:pt x="1017" y="617"/>
                </a:lnTo>
                <a:lnTo>
                  <a:pt x="1022" y="604"/>
                </a:lnTo>
                <a:lnTo>
                  <a:pt x="1027" y="591"/>
                </a:lnTo>
                <a:lnTo>
                  <a:pt x="1032" y="577"/>
                </a:lnTo>
                <a:lnTo>
                  <a:pt x="1035" y="563"/>
                </a:lnTo>
                <a:lnTo>
                  <a:pt x="1038" y="549"/>
                </a:lnTo>
                <a:lnTo>
                  <a:pt x="1041" y="533"/>
                </a:lnTo>
                <a:lnTo>
                  <a:pt x="1042" y="517"/>
                </a:lnTo>
                <a:lnTo>
                  <a:pt x="1043" y="500"/>
                </a:lnTo>
                <a:lnTo>
                  <a:pt x="1044" y="483"/>
                </a:lnTo>
                <a:lnTo>
                  <a:pt x="1044" y="469"/>
                </a:lnTo>
                <a:lnTo>
                  <a:pt x="1043" y="455"/>
                </a:lnTo>
                <a:lnTo>
                  <a:pt x="1041" y="441"/>
                </a:lnTo>
                <a:lnTo>
                  <a:pt x="1040" y="427"/>
                </a:lnTo>
                <a:lnTo>
                  <a:pt x="1037" y="415"/>
                </a:lnTo>
                <a:lnTo>
                  <a:pt x="1034" y="402"/>
                </a:lnTo>
                <a:lnTo>
                  <a:pt x="1031" y="390"/>
                </a:lnTo>
                <a:lnTo>
                  <a:pt x="1026" y="378"/>
                </a:lnTo>
                <a:lnTo>
                  <a:pt x="1022" y="366"/>
                </a:lnTo>
                <a:lnTo>
                  <a:pt x="1017" y="355"/>
                </a:lnTo>
                <a:lnTo>
                  <a:pt x="1011" y="345"/>
                </a:lnTo>
                <a:lnTo>
                  <a:pt x="1005" y="334"/>
                </a:lnTo>
                <a:lnTo>
                  <a:pt x="999" y="323"/>
                </a:lnTo>
                <a:lnTo>
                  <a:pt x="992" y="314"/>
                </a:lnTo>
                <a:lnTo>
                  <a:pt x="985" y="305"/>
                </a:lnTo>
                <a:lnTo>
                  <a:pt x="978" y="296"/>
                </a:lnTo>
                <a:lnTo>
                  <a:pt x="969" y="288"/>
                </a:lnTo>
                <a:lnTo>
                  <a:pt x="961" y="280"/>
                </a:lnTo>
                <a:lnTo>
                  <a:pt x="951" y="272"/>
                </a:lnTo>
                <a:lnTo>
                  <a:pt x="943" y="266"/>
                </a:lnTo>
                <a:lnTo>
                  <a:pt x="932" y="260"/>
                </a:lnTo>
                <a:lnTo>
                  <a:pt x="922" y="253"/>
                </a:lnTo>
                <a:lnTo>
                  <a:pt x="912" y="248"/>
                </a:lnTo>
                <a:lnTo>
                  <a:pt x="901" y="244"/>
                </a:lnTo>
                <a:lnTo>
                  <a:pt x="889" y="239"/>
                </a:lnTo>
                <a:lnTo>
                  <a:pt x="878" y="235"/>
                </a:lnTo>
                <a:lnTo>
                  <a:pt x="866" y="232"/>
                </a:lnTo>
                <a:lnTo>
                  <a:pt x="853" y="229"/>
                </a:lnTo>
                <a:lnTo>
                  <a:pt x="841" y="228"/>
                </a:lnTo>
                <a:lnTo>
                  <a:pt x="828" y="226"/>
                </a:lnTo>
                <a:lnTo>
                  <a:pt x="815" y="225"/>
                </a:lnTo>
                <a:lnTo>
                  <a:pt x="801" y="225"/>
                </a:lnTo>
                <a:lnTo>
                  <a:pt x="789" y="225"/>
                </a:lnTo>
                <a:lnTo>
                  <a:pt x="776" y="226"/>
                </a:lnTo>
                <a:lnTo>
                  <a:pt x="763" y="227"/>
                </a:lnTo>
                <a:lnTo>
                  <a:pt x="751" y="229"/>
                </a:lnTo>
                <a:lnTo>
                  <a:pt x="739" y="232"/>
                </a:lnTo>
                <a:lnTo>
                  <a:pt x="727" y="235"/>
                </a:lnTo>
                <a:lnTo>
                  <a:pt x="715" y="238"/>
                </a:lnTo>
                <a:lnTo>
                  <a:pt x="705" y="243"/>
                </a:lnTo>
                <a:lnTo>
                  <a:pt x="693" y="247"/>
                </a:lnTo>
                <a:lnTo>
                  <a:pt x="682" y="252"/>
                </a:lnTo>
                <a:lnTo>
                  <a:pt x="672" y="259"/>
                </a:lnTo>
                <a:lnTo>
                  <a:pt x="662" y="265"/>
                </a:lnTo>
                <a:lnTo>
                  <a:pt x="652" y="271"/>
                </a:lnTo>
                <a:lnTo>
                  <a:pt x="642" y="279"/>
                </a:lnTo>
                <a:lnTo>
                  <a:pt x="634" y="287"/>
                </a:lnTo>
                <a:lnTo>
                  <a:pt x="625" y="295"/>
                </a:lnTo>
                <a:lnTo>
                  <a:pt x="617" y="304"/>
                </a:lnTo>
                <a:lnTo>
                  <a:pt x="609" y="313"/>
                </a:lnTo>
                <a:lnTo>
                  <a:pt x="602" y="323"/>
                </a:lnTo>
                <a:lnTo>
                  <a:pt x="594" y="333"/>
                </a:lnTo>
                <a:lnTo>
                  <a:pt x="588" y="345"/>
                </a:lnTo>
                <a:lnTo>
                  <a:pt x="582" y="355"/>
                </a:lnTo>
                <a:lnTo>
                  <a:pt x="576" y="367"/>
                </a:lnTo>
                <a:lnTo>
                  <a:pt x="571" y="380"/>
                </a:lnTo>
                <a:lnTo>
                  <a:pt x="567" y="391"/>
                </a:lnTo>
                <a:lnTo>
                  <a:pt x="564" y="405"/>
                </a:lnTo>
                <a:lnTo>
                  <a:pt x="559" y="418"/>
                </a:lnTo>
                <a:lnTo>
                  <a:pt x="557" y="432"/>
                </a:lnTo>
                <a:lnTo>
                  <a:pt x="555" y="447"/>
                </a:lnTo>
                <a:lnTo>
                  <a:pt x="553" y="461"/>
                </a:lnTo>
                <a:lnTo>
                  <a:pt x="552" y="476"/>
                </a:lnTo>
                <a:lnTo>
                  <a:pt x="552" y="492"/>
                </a:lnTo>
                <a:lnTo>
                  <a:pt x="552" y="507"/>
                </a:lnTo>
                <a:lnTo>
                  <a:pt x="553" y="521"/>
                </a:lnTo>
                <a:lnTo>
                  <a:pt x="555" y="536"/>
                </a:lnTo>
                <a:lnTo>
                  <a:pt x="557" y="549"/>
                </a:lnTo>
                <a:lnTo>
                  <a:pt x="559" y="562"/>
                </a:lnTo>
                <a:lnTo>
                  <a:pt x="563" y="575"/>
                </a:lnTo>
                <a:lnTo>
                  <a:pt x="567" y="588"/>
                </a:lnTo>
                <a:lnTo>
                  <a:pt x="571" y="600"/>
                </a:lnTo>
                <a:lnTo>
                  <a:pt x="575" y="611"/>
                </a:lnTo>
                <a:lnTo>
                  <a:pt x="581" y="623"/>
                </a:lnTo>
                <a:lnTo>
                  <a:pt x="587" y="634"/>
                </a:lnTo>
                <a:lnTo>
                  <a:pt x="592" y="644"/>
                </a:lnTo>
                <a:lnTo>
                  <a:pt x="600" y="655"/>
                </a:lnTo>
                <a:lnTo>
                  <a:pt x="606" y="664"/>
                </a:lnTo>
                <a:lnTo>
                  <a:pt x="614" y="673"/>
                </a:lnTo>
                <a:lnTo>
                  <a:pt x="622" y="681"/>
                </a:lnTo>
                <a:lnTo>
                  <a:pt x="630" y="690"/>
                </a:lnTo>
                <a:lnTo>
                  <a:pt x="639" y="697"/>
                </a:lnTo>
                <a:lnTo>
                  <a:pt x="649" y="705"/>
                </a:lnTo>
                <a:lnTo>
                  <a:pt x="658" y="711"/>
                </a:lnTo>
                <a:lnTo>
                  <a:pt x="668" y="718"/>
                </a:lnTo>
                <a:lnTo>
                  <a:pt x="677" y="724"/>
                </a:lnTo>
                <a:lnTo>
                  <a:pt x="688" y="729"/>
                </a:lnTo>
                <a:lnTo>
                  <a:pt x="698" y="734"/>
                </a:lnTo>
                <a:lnTo>
                  <a:pt x="710" y="738"/>
                </a:lnTo>
                <a:lnTo>
                  <a:pt x="721" y="742"/>
                </a:lnTo>
                <a:lnTo>
                  <a:pt x="732" y="744"/>
                </a:lnTo>
                <a:lnTo>
                  <a:pt x="744" y="747"/>
                </a:lnTo>
                <a:lnTo>
                  <a:pt x="756" y="749"/>
                </a:lnTo>
                <a:lnTo>
                  <a:pt x="768" y="751"/>
                </a:lnTo>
                <a:lnTo>
                  <a:pt x="781" y="752"/>
                </a:lnTo>
                <a:lnTo>
                  <a:pt x="794" y="752"/>
                </a:lnTo>
                <a:lnTo>
                  <a:pt x="794" y="752"/>
                </a:lnTo>
                <a:close/>
                <a:moveTo>
                  <a:pt x="795" y="683"/>
                </a:moveTo>
                <a:lnTo>
                  <a:pt x="779" y="681"/>
                </a:lnTo>
                <a:lnTo>
                  <a:pt x="763" y="679"/>
                </a:lnTo>
                <a:lnTo>
                  <a:pt x="748" y="674"/>
                </a:lnTo>
                <a:lnTo>
                  <a:pt x="735" y="668"/>
                </a:lnTo>
                <a:lnTo>
                  <a:pt x="722" y="660"/>
                </a:lnTo>
                <a:lnTo>
                  <a:pt x="709" y="651"/>
                </a:lnTo>
                <a:lnTo>
                  <a:pt x="697" y="640"/>
                </a:lnTo>
                <a:lnTo>
                  <a:pt x="687" y="627"/>
                </a:lnTo>
                <a:lnTo>
                  <a:pt x="677" y="613"/>
                </a:lnTo>
                <a:lnTo>
                  <a:pt x="669" y="599"/>
                </a:lnTo>
                <a:lnTo>
                  <a:pt x="661" y="583"/>
                </a:lnTo>
                <a:lnTo>
                  <a:pt x="656" y="566"/>
                </a:lnTo>
                <a:lnTo>
                  <a:pt x="651" y="548"/>
                </a:lnTo>
                <a:lnTo>
                  <a:pt x="647" y="529"/>
                </a:lnTo>
                <a:lnTo>
                  <a:pt x="645" y="509"/>
                </a:lnTo>
                <a:lnTo>
                  <a:pt x="644" y="489"/>
                </a:lnTo>
                <a:lnTo>
                  <a:pt x="645" y="471"/>
                </a:lnTo>
                <a:lnTo>
                  <a:pt x="646" y="453"/>
                </a:lnTo>
                <a:lnTo>
                  <a:pt x="650" y="435"/>
                </a:lnTo>
                <a:lnTo>
                  <a:pt x="654" y="418"/>
                </a:lnTo>
                <a:lnTo>
                  <a:pt x="659" y="401"/>
                </a:lnTo>
                <a:lnTo>
                  <a:pt x="666" y="385"/>
                </a:lnTo>
                <a:lnTo>
                  <a:pt x="673" y="370"/>
                </a:lnTo>
                <a:lnTo>
                  <a:pt x="681" y="355"/>
                </a:lnTo>
                <a:lnTo>
                  <a:pt x="691" y="341"/>
                </a:lnTo>
                <a:lnTo>
                  <a:pt x="703" y="330"/>
                </a:lnTo>
                <a:lnTo>
                  <a:pt x="715" y="319"/>
                </a:lnTo>
                <a:lnTo>
                  <a:pt x="729" y="311"/>
                </a:lnTo>
                <a:lnTo>
                  <a:pt x="737" y="306"/>
                </a:lnTo>
                <a:lnTo>
                  <a:pt x="745" y="303"/>
                </a:lnTo>
                <a:lnTo>
                  <a:pt x="753" y="300"/>
                </a:lnTo>
                <a:lnTo>
                  <a:pt x="761" y="298"/>
                </a:lnTo>
                <a:lnTo>
                  <a:pt x="770" y="296"/>
                </a:lnTo>
                <a:lnTo>
                  <a:pt x="779" y="295"/>
                </a:lnTo>
                <a:lnTo>
                  <a:pt x="789" y="294"/>
                </a:lnTo>
                <a:lnTo>
                  <a:pt x="798" y="294"/>
                </a:lnTo>
                <a:lnTo>
                  <a:pt x="809" y="294"/>
                </a:lnTo>
                <a:lnTo>
                  <a:pt x="818" y="295"/>
                </a:lnTo>
                <a:lnTo>
                  <a:pt x="827" y="296"/>
                </a:lnTo>
                <a:lnTo>
                  <a:pt x="836" y="298"/>
                </a:lnTo>
                <a:lnTo>
                  <a:pt x="845" y="301"/>
                </a:lnTo>
                <a:lnTo>
                  <a:pt x="852" y="304"/>
                </a:lnTo>
                <a:lnTo>
                  <a:pt x="861" y="307"/>
                </a:lnTo>
                <a:lnTo>
                  <a:pt x="868" y="312"/>
                </a:lnTo>
                <a:lnTo>
                  <a:pt x="882" y="321"/>
                </a:lnTo>
                <a:lnTo>
                  <a:pt x="894" y="332"/>
                </a:lnTo>
                <a:lnTo>
                  <a:pt x="905" y="344"/>
                </a:lnTo>
                <a:lnTo>
                  <a:pt x="915" y="357"/>
                </a:lnTo>
                <a:lnTo>
                  <a:pt x="923" y="372"/>
                </a:lnTo>
                <a:lnTo>
                  <a:pt x="930" y="387"/>
                </a:lnTo>
                <a:lnTo>
                  <a:pt x="936" y="403"/>
                </a:lnTo>
                <a:lnTo>
                  <a:pt x="941" y="420"/>
                </a:lnTo>
                <a:lnTo>
                  <a:pt x="945" y="436"/>
                </a:lnTo>
                <a:lnTo>
                  <a:pt x="948" y="453"/>
                </a:lnTo>
                <a:lnTo>
                  <a:pt x="949" y="470"/>
                </a:lnTo>
                <a:lnTo>
                  <a:pt x="950" y="486"/>
                </a:lnTo>
                <a:lnTo>
                  <a:pt x="949" y="507"/>
                </a:lnTo>
                <a:lnTo>
                  <a:pt x="947" y="527"/>
                </a:lnTo>
                <a:lnTo>
                  <a:pt x="943" y="546"/>
                </a:lnTo>
                <a:lnTo>
                  <a:pt x="938" y="565"/>
                </a:lnTo>
                <a:lnTo>
                  <a:pt x="932" y="583"/>
                </a:lnTo>
                <a:lnTo>
                  <a:pt x="924" y="599"/>
                </a:lnTo>
                <a:lnTo>
                  <a:pt x="916" y="613"/>
                </a:lnTo>
                <a:lnTo>
                  <a:pt x="905" y="627"/>
                </a:lnTo>
                <a:lnTo>
                  <a:pt x="895" y="640"/>
                </a:lnTo>
                <a:lnTo>
                  <a:pt x="883" y="651"/>
                </a:lnTo>
                <a:lnTo>
                  <a:pt x="870" y="660"/>
                </a:lnTo>
                <a:lnTo>
                  <a:pt x="858" y="669"/>
                </a:lnTo>
                <a:lnTo>
                  <a:pt x="843" y="674"/>
                </a:lnTo>
                <a:lnTo>
                  <a:pt x="828" y="679"/>
                </a:lnTo>
                <a:lnTo>
                  <a:pt x="813" y="681"/>
                </a:lnTo>
                <a:lnTo>
                  <a:pt x="796" y="683"/>
                </a:lnTo>
                <a:lnTo>
                  <a:pt x="795" y="683"/>
                </a:lnTo>
                <a:close/>
                <a:moveTo>
                  <a:pt x="1120" y="740"/>
                </a:moveTo>
                <a:lnTo>
                  <a:pt x="1211" y="740"/>
                </a:lnTo>
                <a:lnTo>
                  <a:pt x="1211" y="436"/>
                </a:lnTo>
                <a:lnTo>
                  <a:pt x="1212" y="424"/>
                </a:lnTo>
                <a:lnTo>
                  <a:pt x="1213" y="414"/>
                </a:lnTo>
                <a:lnTo>
                  <a:pt x="1215" y="403"/>
                </a:lnTo>
                <a:lnTo>
                  <a:pt x="1217" y="393"/>
                </a:lnTo>
                <a:lnTo>
                  <a:pt x="1221" y="384"/>
                </a:lnTo>
                <a:lnTo>
                  <a:pt x="1225" y="374"/>
                </a:lnTo>
                <a:lnTo>
                  <a:pt x="1230" y="366"/>
                </a:lnTo>
                <a:lnTo>
                  <a:pt x="1235" y="357"/>
                </a:lnTo>
                <a:lnTo>
                  <a:pt x="1242" y="349"/>
                </a:lnTo>
                <a:lnTo>
                  <a:pt x="1248" y="341"/>
                </a:lnTo>
                <a:lnTo>
                  <a:pt x="1256" y="334"/>
                </a:lnTo>
                <a:lnTo>
                  <a:pt x="1263" y="328"/>
                </a:lnTo>
                <a:lnTo>
                  <a:pt x="1271" y="321"/>
                </a:lnTo>
                <a:lnTo>
                  <a:pt x="1280" y="316"/>
                </a:lnTo>
                <a:lnTo>
                  <a:pt x="1288" y="311"/>
                </a:lnTo>
                <a:lnTo>
                  <a:pt x="1298" y="307"/>
                </a:lnTo>
                <a:lnTo>
                  <a:pt x="1309" y="304"/>
                </a:lnTo>
                <a:lnTo>
                  <a:pt x="1319" y="301"/>
                </a:lnTo>
                <a:lnTo>
                  <a:pt x="1330" y="300"/>
                </a:lnTo>
                <a:lnTo>
                  <a:pt x="1340" y="300"/>
                </a:lnTo>
                <a:lnTo>
                  <a:pt x="1356" y="300"/>
                </a:lnTo>
                <a:lnTo>
                  <a:pt x="1370" y="302"/>
                </a:lnTo>
                <a:lnTo>
                  <a:pt x="1383" y="306"/>
                </a:lnTo>
                <a:lnTo>
                  <a:pt x="1395" y="312"/>
                </a:lnTo>
                <a:lnTo>
                  <a:pt x="1405" y="318"/>
                </a:lnTo>
                <a:lnTo>
                  <a:pt x="1415" y="325"/>
                </a:lnTo>
                <a:lnTo>
                  <a:pt x="1423" y="334"/>
                </a:lnTo>
                <a:lnTo>
                  <a:pt x="1431" y="344"/>
                </a:lnTo>
                <a:lnTo>
                  <a:pt x="1437" y="355"/>
                </a:lnTo>
                <a:lnTo>
                  <a:pt x="1442" y="366"/>
                </a:lnTo>
                <a:lnTo>
                  <a:pt x="1448" y="379"/>
                </a:lnTo>
                <a:lnTo>
                  <a:pt x="1451" y="391"/>
                </a:lnTo>
                <a:lnTo>
                  <a:pt x="1454" y="405"/>
                </a:lnTo>
                <a:lnTo>
                  <a:pt x="1455" y="420"/>
                </a:lnTo>
                <a:lnTo>
                  <a:pt x="1456" y="435"/>
                </a:lnTo>
                <a:lnTo>
                  <a:pt x="1457" y="450"/>
                </a:lnTo>
                <a:lnTo>
                  <a:pt x="1457" y="740"/>
                </a:lnTo>
                <a:lnTo>
                  <a:pt x="1548" y="740"/>
                </a:lnTo>
                <a:lnTo>
                  <a:pt x="1548" y="439"/>
                </a:lnTo>
                <a:lnTo>
                  <a:pt x="1548" y="423"/>
                </a:lnTo>
                <a:lnTo>
                  <a:pt x="1547" y="408"/>
                </a:lnTo>
                <a:lnTo>
                  <a:pt x="1545" y="393"/>
                </a:lnTo>
                <a:lnTo>
                  <a:pt x="1543" y="381"/>
                </a:lnTo>
                <a:lnTo>
                  <a:pt x="1541" y="367"/>
                </a:lnTo>
                <a:lnTo>
                  <a:pt x="1538" y="355"/>
                </a:lnTo>
                <a:lnTo>
                  <a:pt x="1535" y="344"/>
                </a:lnTo>
                <a:lnTo>
                  <a:pt x="1530" y="333"/>
                </a:lnTo>
                <a:lnTo>
                  <a:pt x="1526" y="322"/>
                </a:lnTo>
                <a:lnTo>
                  <a:pt x="1521" y="313"/>
                </a:lnTo>
                <a:lnTo>
                  <a:pt x="1516" y="303"/>
                </a:lnTo>
                <a:lnTo>
                  <a:pt x="1510" y="295"/>
                </a:lnTo>
                <a:lnTo>
                  <a:pt x="1505" y="287"/>
                </a:lnTo>
                <a:lnTo>
                  <a:pt x="1499" y="280"/>
                </a:lnTo>
                <a:lnTo>
                  <a:pt x="1492" y="273"/>
                </a:lnTo>
                <a:lnTo>
                  <a:pt x="1486" y="267"/>
                </a:lnTo>
                <a:lnTo>
                  <a:pt x="1472" y="256"/>
                </a:lnTo>
                <a:lnTo>
                  <a:pt x="1457" y="247"/>
                </a:lnTo>
                <a:lnTo>
                  <a:pt x="1442" y="239"/>
                </a:lnTo>
                <a:lnTo>
                  <a:pt x="1427" y="234"/>
                </a:lnTo>
                <a:lnTo>
                  <a:pt x="1413" y="230"/>
                </a:lnTo>
                <a:lnTo>
                  <a:pt x="1398" y="227"/>
                </a:lnTo>
                <a:lnTo>
                  <a:pt x="1384" y="225"/>
                </a:lnTo>
                <a:lnTo>
                  <a:pt x="1370" y="225"/>
                </a:lnTo>
                <a:lnTo>
                  <a:pt x="1355" y="225"/>
                </a:lnTo>
                <a:lnTo>
                  <a:pt x="1340" y="227"/>
                </a:lnTo>
                <a:lnTo>
                  <a:pt x="1327" y="229"/>
                </a:lnTo>
                <a:lnTo>
                  <a:pt x="1313" y="233"/>
                </a:lnTo>
                <a:lnTo>
                  <a:pt x="1300" y="237"/>
                </a:lnTo>
                <a:lnTo>
                  <a:pt x="1287" y="242"/>
                </a:lnTo>
                <a:lnTo>
                  <a:pt x="1277" y="248"/>
                </a:lnTo>
                <a:lnTo>
                  <a:pt x="1265" y="254"/>
                </a:lnTo>
                <a:lnTo>
                  <a:pt x="1256" y="261"/>
                </a:lnTo>
                <a:lnTo>
                  <a:pt x="1246" y="268"/>
                </a:lnTo>
                <a:lnTo>
                  <a:pt x="1236" y="276"/>
                </a:lnTo>
                <a:lnTo>
                  <a:pt x="1229" y="284"/>
                </a:lnTo>
                <a:lnTo>
                  <a:pt x="1222" y="293"/>
                </a:lnTo>
                <a:lnTo>
                  <a:pt x="1215" y="301"/>
                </a:lnTo>
                <a:lnTo>
                  <a:pt x="1209" y="310"/>
                </a:lnTo>
                <a:lnTo>
                  <a:pt x="1204" y="318"/>
                </a:lnTo>
                <a:lnTo>
                  <a:pt x="1203" y="318"/>
                </a:lnTo>
                <a:lnTo>
                  <a:pt x="1197" y="236"/>
                </a:lnTo>
                <a:lnTo>
                  <a:pt x="1115" y="236"/>
                </a:lnTo>
                <a:lnTo>
                  <a:pt x="1118" y="267"/>
                </a:lnTo>
                <a:lnTo>
                  <a:pt x="1119" y="300"/>
                </a:lnTo>
                <a:lnTo>
                  <a:pt x="1120" y="335"/>
                </a:lnTo>
                <a:lnTo>
                  <a:pt x="1120" y="372"/>
                </a:lnTo>
                <a:lnTo>
                  <a:pt x="1120" y="740"/>
                </a:lnTo>
                <a:close/>
                <a:moveTo>
                  <a:pt x="1623" y="717"/>
                </a:moveTo>
                <a:lnTo>
                  <a:pt x="1637" y="724"/>
                </a:lnTo>
                <a:lnTo>
                  <a:pt x="1652" y="730"/>
                </a:lnTo>
                <a:lnTo>
                  <a:pt x="1668" y="737"/>
                </a:lnTo>
                <a:lnTo>
                  <a:pt x="1686" y="742"/>
                </a:lnTo>
                <a:lnTo>
                  <a:pt x="1704" y="746"/>
                </a:lnTo>
                <a:lnTo>
                  <a:pt x="1725" y="749"/>
                </a:lnTo>
                <a:lnTo>
                  <a:pt x="1744" y="752"/>
                </a:lnTo>
                <a:lnTo>
                  <a:pt x="1765" y="752"/>
                </a:lnTo>
                <a:lnTo>
                  <a:pt x="1786" y="752"/>
                </a:lnTo>
                <a:lnTo>
                  <a:pt x="1806" y="749"/>
                </a:lnTo>
                <a:lnTo>
                  <a:pt x="1825" y="745"/>
                </a:lnTo>
                <a:lnTo>
                  <a:pt x="1844" y="741"/>
                </a:lnTo>
                <a:lnTo>
                  <a:pt x="1860" y="735"/>
                </a:lnTo>
                <a:lnTo>
                  <a:pt x="1875" y="727"/>
                </a:lnTo>
                <a:lnTo>
                  <a:pt x="1889" y="719"/>
                </a:lnTo>
                <a:lnTo>
                  <a:pt x="1902" y="709"/>
                </a:lnTo>
                <a:lnTo>
                  <a:pt x="1914" y="698"/>
                </a:lnTo>
                <a:lnTo>
                  <a:pt x="1923" y="687"/>
                </a:lnTo>
                <a:lnTo>
                  <a:pt x="1932" y="675"/>
                </a:lnTo>
                <a:lnTo>
                  <a:pt x="1939" y="661"/>
                </a:lnTo>
                <a:lnTo>
                  <a:pt x="1944" y="646"/>
                </a:lnTo>
                <a:lnTo>
                  <a:pt x="1949" y="632"/>
                </a:lnTo>
                <a:lnTo>
                  <a:pt x="1951" y="616"/>
                </a:lnTo>
                <a:lnTo>
                  <a:pt x="1952" y="600"/>
                </a:lnTo>
                <a:lnTo>
                  <a:pt x="1952" y="586"/>
                </a:lnTo>
                <a:lnTo>
                  <a:pt x="1950" y="572"/>
                </a:lnTo>
                <a:lnTo>
                  <a:pt x="1948" y="560"/>
                </a:lnTo>
                <a:lnTo>
                  <a:pt x="1943" y="549"/>
                </a:lnTo>
                <a:lnTo>
                  <a:pt x="1939" y="537"/>
                </a:lnTo>
                <a:lnTo>
                  <a:pt x="1933" y="526"/>
                </a:lnTo>
                <a:lnTo>
                  <a:pt x="1926" y="517"/>
                </a:lnTo>
                <a:lnTo>
                  <a:pt x="1918" y="507"/>
                </a:lnTo>
                <a:lnTo>
                  <a:pt x="1909" y="498"/>
                </a:lnTo>
                <a:lnTo>
                  <a:pt x="1900" y="490"/>
                </a:lnTo>
                <a:lnTo>
                  <a:pt x="1889" y="482"/>
                </a:lnTo>
                <a:lnTo>
                  <a:pt x="1876" y="474"/>
                </a:lnTo>
                <a:lnTo>
                  <a:pt x="1864" y="467"/>
                </a:lnTo>
                <a:lnTo>
                  <a:pt x="1850" y="460"/>
                </a:lnTo>
                <a:lnTo>
                  <a:pt x="1835" y="454"/>
                </a:lnTo>
                <a:lnTo>
                  <a:pt x="1820" y="448"/>
                </a:lnTo>
                <a:lnTo>
                  <a:pt x="1797" y="438"/>
                </a:lnTo>
                <a:lnTo>
                  <a:pt x="1778" y="430"/>
                </a:lnTo>
                <a:lnTo>
                  <a:pt x="1761" y="420"/>
                </a:lnTo>
                <a:lnTo>
                  <a:pt x="1748" y="410"/>
                </a:lnTo>
                <a:lnTo>
                  <a:pt x="1743" y="406"/>
                </a:lnTo>
                <a:lnTo>
                  <a:pt x="1737" y="401"/>
                </a:lnTo>
                <a:lnTo>
                  <a:pt x="1734" y="395"/>
                </a:lnTo>
                <a:lnTo>
                  <a:pt x="1731" y="389"/>
                </a:lnTo>
                <a:lnTo>
                  <a:pt x="1728" y="383"/>
                </a:lnTo>
                <a:lnTo>
                  <a:pt x="1727" y="375"/>
                </a:lnTo>
                <a:lnTo>
                  <a:pt x="1726" y="369"/>
                </a:lnTo>
                <a:lnTo>
                  <a:pt x="1725" y="361"/>
                </a:lnTo>
                <a:lnTo>
                  <a:pt x="1726" y="354"/>
                </a:lnTo>
                <a:lnTo>
                  <a:pt x="1727" y="347"/>
                </a:lnTo>
                <a:lnTo>
                  <a:pt x="1728" y="340"/>
                </a:lnTo>
                <a:lnTo>
                  <a:pt x="1730" y="334"/>
                </a:lnTo>
                <a:lnTo>
                  <a:pt x="1733" y="329"/>
                </a:lnTo>
                <a:lnTo>
                  <a:pt x="1737" y="322"/>
                </a:lnTo>
                <a:lnTo>
                  <a:pt x="1742" y="317"/>
                </a:lnTo>
                <a:lnTo>
                  <a:pt x="1746" y="313"/>
                </a:lnTo>
                <a:lnTo>
                  <a:pt x="1752" y="308"/>
                </a:lnTo>
                <a:lnTo>
                  <a:pt x="1759" y="304"/>
                </a:lnTo>
                <a:lnTo>
                  <a:pt x="1765" y="301"/>
                </a:lnTo>
                <a:lnTo>
                  <a:pt x="1772" y="298"/>
                </a:lnTo>
                <a:lnTo>
                  <a:pt x="1781" y="296"/>
                </a:lnTo>
                <a:lnTo>
                  <a:pt x="1789" y="294"/>
                </a:lnTo>
                <a:lnTo>
                  <a:pt x="1799" y="293"/>
                </a:lnTo>
                <a:lnTo>
                  <a:pt x="1808" y="293"/>
                </a:lnTo>
                <a:lnTo>
                  <a:pt x="1825" y="293"/>
                </a:lnTo>
                <a:lnTo>
                  <a:pt x="1841" y="295"/>
                </a:lnTo>
                <a:lnTo>
                  <a:pt x="1856" y="299"/>
                </a:lnTo>
                <a:lnTo>
                  <a:pt x="1870" y="302"/>
                </a:lnTo>
                <a:lnTo>
                  <a:pt x="1883" y="307"/>
                </a:lnTo>
                <a:lnTo>
                  <a:pt x="1893" y="312"/>
                </a:lnTo>
                <a:lnTo>
                  <a:pt x="1903" y="317"/>
                </a:lnTo>
                <a:lnTo>
                  <a:pt x="1911" y="321"/>
                </a:lnTo>
                <a:lnTo>
                  <a:pt x="1933" y="255"/>
                </a:lnTo>
                <a:lnTo>
                  <a:pt x="1922" y="249"/>
                </a:lnTo>
                <a:lnTo>
                  <a:pt x="1909" y="244"/>
                </a:lnTo>
                <a:lnTo>
                  <a:pt x="1896" y="238"/>
                </a:lnTo>
                <a:lnTo>
                  <a:pt x="1881" y="233"/>
                </a:lnTo>
                <a:lnTo>
                  <a:pt x="1865" y="230"/>
                </a:lnTo>
                <a:lnTo>
                  <a:pt x="1848" y="227"/>
                </a:lnTo>
                <a:lnTo>
                  <a:pt x="1829" y="226"/>
                </a:lnTo>
                <a:lnTo>
                  <a:pt x="1811" y="225"/>
                </a:lnTo>
                <a:lnTo>
                  <a:pt x="1790" y="226"/>
                </a:lnTo>
                <a:lnTo>
                  <a:pt x="1772" y="228"/>
                </a:lnTo>
                <a:lnTo>
                  <a:pt x="1754" y="231"/>
                </a:lnTo>
                <a:lnTo>
                  <a:pt x="1738" y="236"/>
                </a:lnTo>
                <a:lnTo>
                  <a:pt x="1723" y="243"/>
                </a:lnTo>
                <a:lnTo>
                  <a:pt x="1709" y="250"/>
                </a:lnTo>
                <a:lnTo>
                  <a:pt x="1695" y="259"/>
                </a:lnTo>
                <a:lnTo>
                  <a:pt x="1683" y="268"/>
                </a:lnTo>
                <a:lnTo>
                  <a:pt x="1673" y="279"/>
                </a:lnTo>
                <a:lnTo>
                  <a:pt x="1663" y="290"/>
                </a:lnTo>
                <a:lnTo>
                  <a:pt x="1656" y="302"/>
                </a:lnTo>
                <a:lnTo>
                  <a:pt x="1648" y="315"/>
                </a:lnTo>
                <a:lnTo>
                  <a:pt x="1643" y="329"/>
                </a:lnTo>
                <a:lnTo>
                  <a:pt x="1640" y="342"/>
                </a:lnTo>
                <a:lnTo>
                  <a:pt x="1638" y="357"/>
                </a:lnTo>
                <a:lnTo>
                  <a:pt x="1637" y="372"/>
                </a:lnTo>
                <a:lnTo>
                  <a:pt x="1637" y="384"/>
                </a:lnTo>
                <a:lnTo>
                  <a:pt x="1639" y="395"/>
                </a:lnTo>
                <a:lnTo>
                  <a:pt x="1641" y="405"/>
                </a:lnTo>
                <a:lnTo>
                  <a:pt x="1645" y="416"/>
                </a:lnTo>
                <a:lnTo>
                  <a:pt x="1649" y="425"/>
                </a:lnTo>
                <a:lnTo>
                  <a:pt x="1655" y="435"/>
                </a:lnTo>
                <a:lnTo>
                  <a:pt x="1662" y="444"/>
                </a:lnTo>
                <a:lnTo>
                  <a:pt x="1669" y="454"/>
                </a:lnTo>
                <a:lnTo>
                  <a:pt x="1678" y="463"/>
                </a:lnTo>
                <a:lnTo>
                  <a:pt x="1689" y="471"/>
                </a:lnTo>
                <a:lnTo>
                  <a:pt x="1699" y="480"/>
                </a:lnTo>
                <a:lnTo>
                  <a:pt x="1711" y="487"/>
                </a:lnTo>
                <a:lnTo>
                  <a:pt x="1725" y="494"/>
                </a:lnTo>
                <a:lnTo>
                  <a:pt x="1738" y="502"/>
                </a:lnTo>
                <a:lnTo>
                  <a:pt x="1754" y="508"/>
                </a:lnTo>
                <a:lnTo>
                  <a:pt x="1770" y="515"/>
                </a:lnTo>
                <a:lnTo>
                  <a:pt x="1794" y="524"/>
                </a:lnTo>
                <a:lnTo>
                  <a:pt x="1814" y="534"/>
                </a:lnTo>
                <a:lnTo>
                  <a:pt x="1822" y="539"/>
                </a:lnTo>
                <a:lnTo>
                  <a:pt x="1830" y="544"/>
                </a:lnTo>
                <a:lnTo>
                  <a:pt x="1836" y="549"/>
                </a:lnTo>
                <a:lnTo>
                  <a:pt x="1842" y="554"/>
                </a:lnTo>
                <a:lnTo>
                  <a:pt x="1848" y="560"/>
                </a:lnTo>
                <a:lnTo>
                  <a:pt x="1852" y="566"/>
                </a:lnTo>
                <a:lnTo>
                  <a:pt x="1855" y="572"/>
                </a:lnTo>
                <a:lnTo>
                  <a:pt x="1858" y="578"/>
                </a:lnTo>
                <a:lnTo>
                  <a:pt x="1860" y="585"/>
                </a:lnTo>
                <a:lnTo>
                  <a:pt x="1863" y="592"/>
                </a:lnTo>
                <a:lnTo>
                  <a:pt x="1863" y="600"/>
                </a:lnTo>
                <a:lnTo>
                  <a:pt x="1864" y="608"/>
                </a:lnTo>
                <a:lnTo>
                  <a:pt x="1863" y="616"/>
                </a:lnTo>
                <a:lnTo>
                  <a:pt x="1862" y="623"/>
                </a:lnTo>
                <a:lnTo>
                  <a:pt x="1860" y="630"/>
                </a:lnTo>
                <a:lnTo>
                  <a:pt x="1857" y="638"/>
                </a:lnTo>
                <a:lnTo>
                  <a:pt x="1854" y="644"/>
                </a:lnTo>
                <a:lnTo>
                  <a:pt x="1850" y="651"/>
                </a:lnTo>
                <a:lnTo>
                  <a:pt x="1846" y="656"/>
                </a:lnTo>
                <a:lnTo>
                  <a:pt x="1839" y="661"/>
                </a:lnTo>
                <a:lnTo>
                  <a:pt x="1833" y="667"/>
                </a:lnTo>
                <a:lnTo>
                  <a:pt x="1827" y="671"/>
                </a:lnTo>
                <a:lnTo>
                  <a:pt x="1818" y="674"/>
                </a:lnTo>
                <a:lnTo>
                  <a:pt x="1810" y="677"/>
                </a:lnTo>
                <a:lnTo>
                  <a:pt x="1800" y="679"/>
                </a:lnTo>
                <a:lnTo>
                  <a:pt x="1789" y="681"/>
                </a:lnTo>
                <a:lnTo>
                  <a:pt x="1779" y="683"/>
                </a:lnTo>
                <a:lnTo>
                  <a:pt x="1767" y="683"/>
                </a:lnTo>
                <a:lnTo>
                  <a:pt x="1749" y="683"/>
                </a:lnTo>
                <a:lnTo>
                  <a:pt x="1732" y="679"/>
                </a:lnTo>
                <a:lnTo>
                  <a:pt x="1715" y="676"/>
                </a:lnTo>
                <a:lnTo>
                  <a:pt x="1699" y="672"/>
                </a:lnTo>
                <a:lnTo>
                  <a:pt x="1683" y="666"/>
                </a:lnTo>
                <a:lnTo>
                  <a:pt x="1669" y="660"/>
                </a:lnTo>
                <a:lnTo>
                  <a:pt x="1657" y="654"/>
                </a:lnTo>
                <a:lnTo>
                  <a:pt x="1645" y="647"/>
                </a:lnTo>
                <a:lnTo>
                  <a:pt x="1623" y="717"/>
                </a:lnTo>
                <a:close/>
                <a:moveTo>
                  <a:pt x="2435" y="505"/>
                </a:moveTo>
                <a:lnTo>
                  <a:pt x="2436" y="497"/>
                </a:lnTo>
                <a:lnTo>
                  <a:pt x="2437" y="486"/>
                </a:lnTo>
                <a:lnTo>
                  <a:pt x="2437" y="474"/>
                </a:lnTo>
                <a:lnTo>
                  <a:pt x="2438" y="460"/>
                </a:lnTo>
                <a:lnTo>
                  <a:pt x="2437" y="443"/>
                </a:lnTo>
                <a:lnTo>
                  <a:pt x="2436" y="424"/>
                </a:lnTo>
                <a:lnTo>
                  <a:pt x="2433" y="404"/>
                </a:lnTo>
                <a:lnTo>
                  <a:pt x="2428" y="385"/>
                </a:lnTo>
                <a:lnTo>
                  <a:pt x="2423" y="365"/>
                </a:lnTo>
                <a:lnTo>
                  <a:pt x="2416" y="345"/>
                </a:lnTo>
                <a:lnTo>
                  <a:pt x="2406" y="325"/>
                </a:lnTo>
                <a:lnTo>
                  <a:pt x="2395" y="307"/>
                </a:lnTo>
                <a:lnTo>
                  <a:pt x="2389" y="299"/>
                </a:lnTo>
                <a:lnTo>
                  <a:pt x="2383" y="290"/>
                </a:lnTo>
                <a:lnTo>
                  <a:pt x="2376" y="282"/>
                </a:lnTo>
                <a:lnTo>
                  <a:pt x="2368" y="274"/>
                </a:lnTo>
                <a:lnTo>
                  <a:pt x="2360" y="267"/>
                </a:lnTo>
                <a:lnTo>
                  <a:pt x="2351" y="260"/>
                </a:lnTo>
                <a:lnTo>
                  <a:pt x="2342" y="253"/>
                </a:lnTo>
                <a:lnTo>
                  <a:pt x="2332" y="248"/>
                </a:lnTo>
                <a:lnTo>
                  <a:pt x="2322" y="243"/>
                </a:lnTo>
                <a:lnTo>
                  <a:pt x="2310" y="237"/>
                </a:lnTo>
                <a:lnTo>
                  <a:pt x="2299" y="233"/>
                </a:lnTo>
                <a:lnTo>
                  <a:pt x="2286" y="230"/>
                </a:lnTo>
                <a:lnTo>
                  <a:pt x="2273" y="227"/>
                </a:lnTo>
                <a:lnTo>
                  <a:pt x="2260" y="226"/>
                </a:lnTo>
                <a:lnTo>
                  <a:pt x="2246" y="223"/>
                </a:lnTo>
                <a:lnTo>
                  <a:pt x="2231" y="223"/>
                </a:lnTo>
                <a:lnTo>
                  <a:pt x="2217" y="223"/>
                </a:lnTo>
                <a:lnTo>
                  <a:pt x="2203" y="225"/>
                </a:lnTo>
                <a:lnTo>
                  <a:pt x="2191" y="227"/>
                </a:lnTo>
                <a:lnTo>
                  <a:pt x="2178" y="229"/>
                </a:lnTo>
                <a:lnTo>
                  <a:pt x="2166" y="232"/>
                </a:lnTo>
                <a:lnTo>
                  <a:pt x="2154" y="235"/>
                </a:lnTo>
                <a:lnTo>
                  <a:pt x="2143" y="239"/>
                </a:lnTo>
                <a:lnTo>
                  <a:pt x="2131" y="245"/>
                </a:lnTo>
                <a:lnTo>
                  <a:pt x="2120" y="250"/>
                </a:lnTo>
                <a:lnTo>
                  <a:pt x="2110" y="256"/>
                </a:lnTo>
                <a:lnTo>
                  <a:pt x="2100" y="263"/>
                </a:lnTo>
                <a:lnTo>
                  <a:pt x="2091" y="269"/>
                </a:lnTo>
                <a:lnTo>
                  <a:pt x="2081" y="277"/>
                </a:lnTo>
                <a:lnTo>
                  <a:pt x="2073" y="285"/>
                </a:lnTo>
                <a:lnTo>
                  <a:pt x="2064" y="294"/>
                </a:lnTo>
                <a:lnTo>
                  <a:pt x="2057" y="302"/>
                </a:lnTo>
                <a:lnTo>
                  <a:pt x="2049" y="312"/>
                </a:lnTo>
                <a:lnTo>
                  <a:pt x="2042" y="322"/>
                </a:lnTo>
                <a:lnTo>
                  <a:pt x="2036" y="332"/>
                </a:lnTo>
                <a:lnTo>
                  <a:pt x="2029" y="342"/>
                </a:lnTo>
                <a:lnTo>
                  <a:pt x="2024" y="354"/>
                </a:lnTo>
                <a:lnTo>
                  <a:pt x="2019" y="365"/>
                </a:lnTo>
                <a:lnTo>
                  <a:pt x="2013" y="378"/>
                </a:lnTo>
                <a:lnTo>
                  <a:pt x="2009" y="389"/>
                </a:lnTo>
                <a:lnTo>
                  <a:pt x="2006" y="402"/>
                </a:lnTo>
                <a:lnTo>
                  <a:pt x="2003" y="415"/>
                </a:lnTo>
                <a:lnTo>
                  <a:pt x="2000" y="427"/>
                </a:lnTo>
                <a:lnTo>
                  <a:pt x="1997" y="440"/>
                </a:lnTo>
                <a:lnTo>
                  <a:pt x="1995" y="454"/>
                </a:lnTo>
                <a:lnTo>
                  <a:pt x="1994" y="468"/>
                </a:lnTo>
                <a:lnTo>
                  <a:pt x="1993" y="482"/>
                </a:lnTo>
                <a:lnTo>
                  <a:pt x="1993" y="497"/>
                </a:lnTo>
                <a:lnTo>
                  <a:pt x="1993" y="510"/>
                </a:lnTo>
                <a:lnTo>
                  <a:pt x="1994" y="524"/>
                </a:lnTo>
                <a:lnTo>
                  <a:pt x="1995" y="538"/>
                </a:lnTo>
                <a:lnTo>
                  <a:pt x="1997" y="551"/>
                </a:lnTo>
                <a:lnTo>
                  <a:pt x="2000" y="563"/>
                </a:lnTo>
                <a:lnTo>
                  <a:pt x="2003" y="576"/>
                </a:lnTo>
                <a:lnTo>
                  <a:pt x="2006" y="588"/>
                </a:lnTo>
                <a:lnTo>
                  <a:pt x="2010" y="600"/>
                </a:lnTo>
                <a:lnTo>
                  <a:pt x="2014" y="611"/>
                </a:lnTo>
                <a:lnTo>
                  <a:pt x="2020" y="622"/>
                </a:lnTo>
                <a:lnTo>
                  <a:pt x="2025" y="633"/>
                </a:lnTo>
                <a:lnTo>
                  <a:pt x="2031" y="643"/>
                </a:lnTo>
                <a:lnTo>
                  <a:pt x="2038" y="653"/>
                </a:lnTo>
                <a:lnTo>
                  <a:pt x="2044" y="662"/>
                </a:lnTo>
                <a:lnTo>
                  <a:pt x="2052" y="672"/>
                </a:lnTo>
                <a:lnTo>
                  <a:pt x="2059" y="680"/>
                </a:lnTo>
                <a:lnTo>
                  <a:pt x="2067" y="689"/>
                </a:lnTo>
                <a:lnTo>
                  <a:pt x="2076" y="696"/>
                </a:lnTo>
                <a:lnTo>
                  <a:pt x="2085" y="704"/>
                </a:lnTo>
                <a:lnTo>
                  <a:pt x="2095" y="710"/>
                </a:lnTo>
                <a:lnTo>
                  <a:pt x="2105" y="717"/>
                </a:lnTo>
                <a:lnTo>
                  <a:pt x="2115" y="722"/>
                </a:lnTo>
                <a:lnTo>
                  <a:pt x="2126" y="727"/>
                </a:lnTo>
                <a:lnTo>
                  <a:pt x="2137" y="732"/>
                </a:lnTo>
                <a:lnTo>
                  <a:pt x="2149" y="737"/>
                </a:lnTo>
                <a:lnTo>
                  <a:pt x="2161" y="740"/>
                </a:lnTo>
                <a:lnTo>
                  <a:pt x="2174" y="743"/>
                </a:lnTo>
                <a:lnTo>
                  <a:pt x="2186" y="746"/>
                </a:lnTo>
                <a:lnTo>
                  <a:pt x="2199" y="748"/>
                </a:lnTo>
                <a:lnTo>
                  <a:pt x="2213" y="749"/>
                </a:lnTo>
                <a:lnTo>
                  <a:pt x="2227" y="751"/>
                </a:lnTo>
                <a:lnTo>
                  <a:pt x="2240" y="751"/>
                </a:lnTo>
                <a:lnTo>
                  <a:pt x="2270" y="749"/>
                </a:lnTo>
                <a:lnTo>
                  <a:pt x="2297" y="747"/>
                </a:lnTo>
                <a:lnTo>
                  <a:pt x="2321" y="744"/>
                </a:lnTo>
                <a:lnTo>
                  <a:pt x="2343" y="740"/>
                </a:lnTo>
                <a:lnTo>
                  <a:pt x="2362" y="735"/>
                </a:lnTo>
                <a:lnTo>
                  <a:pt x="2380" y="729"/>
                </a:lnTo>
                <a:lnTo>
                  <a:pt x="2396" y="724"/>
                </a:lnTo>
                <a:lnTo>
                  <a:pt x="2409" y="719"/>
                </a:lnTo>
                <a:lnTo>
                  <a:pt x="2392" y="654"/>
                </a:lnTo>
                <a:lnTo>
                  <a:pt x="2379" y="659"/>
                </a:lnTo>
                <a:lnTo>
                  <a:pt x="2366" y="663"/>
                </a:lnTo>
                <a:lnTo>
                  <a:pt x="2351" y="668"/>
                </a:lnTo>
                <a:lnTo>
                  <a:pt x="2335" y="671"/>
                </a:lnTo>
                <a:lnTo>
                  <a:pt x="2318" y="674"/>
                </a:lnTo>
                <a:lnTo>
                  <a:pt x="2298" y="677"/>
                </a:lnTo>
                <a:lnTo>
                  <a:pt x="2276" y="678"/>
                </a:lnTo>
                <a:lnTo>
                  <a:pt x="2253" y="678"/>
                </a:lnTo>
                <a:lnTo>
                  <a:pt x="2236" y="678"/>
                </a:lnTo>
                <a:lnTo>
                  <a:pt x="2219" y="676"/>
                </a:lnTo>
                <a:lnTo>
                  <a:pt x="2203" y="673"/>
                </a:lnTo>
                <a:lnTo>
                  <a:pt x="2188" y="669"/>
                </a:lnTo>
                <a:lnTo>
                  <a:pt x="2174" y="663"/>
                </a:lnTo>
                <a:lnTo>
                  <a:pt x="2160" y="656"/>
                </a:lnTo>
                <a:lnTo>
                  <a:pt x="2146" y="647"/>
                </a:lnTo>
                <a:lnTo>
                  <a:pt x="2134" y="638"/>
                </a:lnTo>
                <a:lnTo>
                  <a:pt x="2123" y="626"/>
                </a:lnTo>
                <a:lnTo>
                  <a:pt x="2113" y="613"/>
                </a:lnTo>
                <a:lnTo>
                  <a:pt x="2104" y="600"/>
                </a:lnTo>
                <a:lnTo>
                  <a:pt x="2096" y="584"/>
                </a:lnTo>
                <a:lnTo>
                  <a:pt x="2091" y="566"/>
                </a:lnTo>
                <a:lnTo>
                  <a:pt x="2085" y="546"/>
                </a:lnTo>
                <a:lnTo>
                  <a:pt x="2083" y="526"/>
                </a:lnTo>
                <a:lnTo>
                  <a:pt x="2081" y="504"/>
                </a:lnTo>
                <a:lnTo>
                  <a:pt x="2435" y="505"/>
                </a:lnTo>
                <a:close/>
                <a:moveTo>
                  <a:pt x="2082" y="438"/>
                </a:moveTo>
                <a:lnTo>
                  <a:pt x="2084" y="426"/>
                </a:lnTo>
                <a:lnTo>
                  <a:pt x="2087" y="414"/>
                </a:lnTo>
                <a:lnTo>
                  <a:pt x="2090" y="401"/>
                </a:lnTo>
                <a:lnTo>
                  <a:pt x="2094" y="388"/>
                </a:lnTo>
                <a:lnTo>
                  <a:pt x="2099" y="375"/>
                </a:lnTo>
                <a:lnTo>
                  <a:pt x="2106" y="363"/>
                </a:lnTo>
                <a:lnTo>
                  <a:pt x="2112" y="351"/>
                </a:lnTo>
                <a:lnTo>
                  <a:pt x="2120" y="339"/>
                </a:lnTo>
                <a:lnTo>
                  <a:pt x="2129" y="329"/>
                </a:lnTo>
                <a:lnTo>
                  <a:pt x="2140" y="319"/>
                </a:lnTo>
                <a:lnTo>
                  <a:pt x="2150" y="311"/>
                </a:lnTo>
                <a:lnTo>
                  <a:pt x="2163" y="303"/>
                </a:lnTo>
                <a:lnTo>
                  <a:pt x="2176" y="298"/>
                </a:lnTo>
                <a:lnTo>
                  <a:pt x="2191" y="293"/>
                </a:lnTo>
                <a:lnTo>
                  <a:pt x="2206" y="290"/>
                </a:lnTo>
                <a:lnTo>
                  <a:pt x="2223" y="289"/>
                </a:lnTo>
                <a:lnTo>
                  <a:pt x="2232" y="289"/>
                </a:lnTo>
                <a:lnTo>
                  <a:pt x="2241" y="290"/>
                </a:lnTo>
                <a:lnTo>
                  <a:pt x="2250" y="291"/>
                </a:lnTo>
                <a:lnTo>
                  <a:pt x="2257" y="294"/>
                </a:lnTo>
                <a:lnTo>
                  <a:pt x="2272" y="298"/>
                </a:lnTo>
                <a:lnTo>
                  <a:pt x="2286" y="304"/>
                </a:lnTo>
                <a:lnTo>
                  <a:pt x="2298" y="312"/>
                </a:lnTo>
                <a:lnTo>
                  <a:pt x="2308" y="321"/>
                </a:lnTo>
                <a:lnTo>
                  <a:pt x="2317" y="331"/>
                </a:lnTo>
                <a:lnTo>
                  <a:pt x="2324" y="342"/>
                </a:lnTo>
                <a:lnTo>
                  <a:pt x="2331" y="354"/>
                </a:lnTo>
                <a:lnTo>
                  <a:pt x="2337" y="366"/>
                </a:lnTo>
                <a:lnTo>
                  <a:pt x="2341" y="379"/>
                </a:lnTo>
                <a:lnTo>
                  <a:pt x="2344" y="390"/>
                </a:lnTo>
                <a:lnTo>
                  <a:pt x="2347" y="403"/>
                </a:lnTo>
                <a:lnTo>
                  <a:pt x="2348" y="415"/>
                </a:lnTo>
                <a:lnTo>
                  <a:pt x="2349" y="426"/>
                </a:lnTo>
                <a:lnTo>
                  <a:pt x="2349" y="438"/>
                </a:lnTo>
                <a:lnTo>
                  <a:pt x="2082" y="438"/>
                </a:lnTo>
                <a:close/>
                <a:moveTo>
                  <a:pt x="2511" y="740"/>
                </a:moveTo>
                <a:lnTo>
                  <a:pt x="2602" y="740"/>
                </a:lnTo>
                <a:lnTo>
                  <a:pt x="2602" y="0"/>
                </a:lnTo>
                <a:lnTo>
                  <a:pt x="2511" y="0"/>
                </a:lnTo>
                <a:lnTo>
                  <a:pt x="2511" y="740"/>
                </a:lnTo>
                <a:close/>
                <a:moveTo>
                  <a:pt x="2715" y="740"/>
                </a:moveTo>
                <a:lnTo>
                  <a:pt x="2806" y="740"/>
                </a:lnTo>
                <a:lnTo>
                  <a:pt x="2806" y="436"/>
                </a:lnTo>
                <a:lnTo>
                  <a:pt x="2806" y="423"/>
                </a:lnTo>
                <a:lnTo>
                  <a:pt x="2807" y="413"/>
                </a:lnTo>
                <a:lnTo>
                  <a:pt x="2809" y="402"/>
                </a:lnTo>
                <a:lnTo>
                  <a:pt x="2812" y="392"/>
                </a:lnTo>
                <a:lnTo>
                  <a:pt x="2816" y="383"/>
                </a:lnTo>
                <a:lnTo>
                  <a:pt x="2820" y="374"/>
                </a:lnTo>
                <a:lnTo>
                  <a:pt x="2825" y="365"/>
                </a:lnTo>
                <a:lnTo>
                  <a:pt x="2830" y="356"/>
                </a:lnTo>
                <a:lnTo>
                  <a:pt x="2837" y="349"/>
                </a:lnTo>
                <a:lnTo>
                  <a:pt x="2843" y="341"/>
                </a:lnTo>
                <a:lnTo>
                  <a:pt x="2851" y="334"/>
                </a:lnTo>
                <a:lnTo>
                  <a:pt x="2858" y="328"/>
                </a:lnTo>
                <a:lnTo>
                  <a:pt x="2867" y="321"/>
                </a:lnTo>
                <a:lnTo>
                  <a:pt x="2875" y="316"/>
                </a:lnTo>
                <a:lnTo>
                  <a:pt x="2884" y="312"/>
                </a:lnTo>
                <a:lnTo>
                  <a:pt x="2893" y="307"/>
                </a:lnTo>
                <a:lnTo>
                  <a:pt x="2904" y="304"/>
                </a:lnTo>
                <a:lnTo>
                  <a:pt x="2913" y="302"/>
                </a:lnTo>
                <a:lnTo>
                  <a:pt x="2924" y="301"/>
                </a:lnTo>
                <a:lnTo>
                  <a:pt x="2936" y="300"/>
                </a:lnTo>
                <a:lnTo>
                  <a:pt x="2950" y="301"/>
                </a:lnTo>
                <a:lnTo>
                  <a:pt x="2965" y="303"/>
                </a:lnTo>
                <a:lnTo>
                  <a:pt x="2978" y="307"/>
                </a:lnTo>
                <a:lnTo>
                  <a:pt x="2990" y="313"/>
                </a:lnTo>
                <a:lnTo>
                  <a:pt x="3000" y="319"/>
                </a:lnTo>
                <a:lnTo>
                  <a:pt x="3010" y="327"/>
                </a:lnTo>
                <a:lnTo>
                  <a:pt x="3018" y="335"/>
                </a:lnTo>
                <a:lnTo>
                  <a:pt x="3026" y="345"/>
                </a:lnTo>
                <a:lnTo>
                  <a:pt x="3032" y="355"/>
                </a:lnTo>
                <a:lnTo>
                  <a:pt x="3037" y="367"/>
                </a:lnTo>
                <a:lnTo>
                  <a:pt x="3042" y="380"/>
                </a:lnTo>
                <a:lnTo>
                  <a:pt x="3046" y="392"/>
                </a:lnTo>
                <a:lnTo>
                  <a:pt x="3048" y="406"/>
                </a:lnTo>
                <a:lnTo>
                  <a:pt x="3050" y="420"/>
                </a:lnTo>
                <a:lnTo>
                  <a:pt x="3051" y="435"/>
                </a:lnTo>
                <a:lnTo>
                  <a:pt x="3051" y="451"/>
                </a:lnTo>
                <a:lnTo>
                  <a:pt x="3051" y="740"/>
                </a:lnTo>
                <a:lnTo>
                  <a:pt x="3144" y="740"/>
                </a:lnTo>
                <a:lnTo>
                  <a:pt x="3144" y="440"/>
                </a:lnTo>
                <a:lnTo>
                  <a:pt x="3142" y="424"/>
                </a:lnTo>
                <a:lnTo>
                  <a:pt x="3142" y="409"/>
                </a:lnTo>
                <a:lnTo>
                  <a:pt x="3140" y="395"/>
                </a:lnTo>
                <a:lnTo>
                  <a:pt x="3138" y="381"/>
                </a:lnTo>
                <a:lnTo>
                  <a:pt x="3136" y="368"/>
                </a:lnTo>
                <a:lnTo>
                  <a:pt x="3133" y="355"/>
                </a:lnTo>
                <a:lnTo>
                  <a:pt x="3130" y="344"/>
                </a:lnTo>
                <a:lnTo>
                  <a:pt x="3125" y="333"/>
                </a:lnTo>
                <a:lnTo>
                  <a:pt x="3121" y="322"/>
                </a:lnTo>
                <a:lnTo>
                  <a:pt x="3116" y="313"/>
                </a:lnTo>
                <a:lnTo>
                  <a:pt x="3111" y="304"/>
                </a:lnTo>
                <a:lnTo>
                  <a:pt x="3105" y="296"/>
                </a:lnTo>
                <a:lnTo>
                  <a:pt x="3100" y="287"/>
                </a:lnTo>
                <a:lnTo>
                  <a:pt x="3094" y="280"/>
                </a:lnTo>
                <a:lnTo>
                  <a:pt x="3087" y="273"/>
                </a:lnTo>
                <a:lnTo>
                  <a:pt x="3081" y="267"/>
                </a:lnTo>
                <a:lnTo>
                  <a:pt x="3067" y="256"/>
                </a:lnTo>
                <a:lnTo>
                  <a:pt x="3052" y="247"/>
                </a:lnTo>
                <a:lnTo>
                  <a:pt x="3038" y="239"/>
                </a:lnTo>
                <a:lnTo>
                  <a:pt x="3024" y="234"/>
                </a:lnTo>
                <a:lnTo>
                  <a:pt x="3009" y="230"/>
                </a:lnTo>
                <a:lnTo>
                  <a:pt x="2994" y="227"/>
                </a:lnTo>
                <a:lnTo>
                  <a:pt x="2980" y="225"/>
                </a:lnTo>
                <a:lnTo>
                  <a:pt x="2967" y="225"/>
                </a:lnTo>
                <a:lnTo>
                  <a:pt x="2955" y="225"/>
                </a:lnTo>
                <a:lnTo>
                  <a:pt x="2942" y="227"/>
                </a:lnTo>
                <a:lnTo>
                  <a:pt x="2930" y="229"/>
                </a:lnTo>
                <a:lnTo>
                  <a:pt x="2917" y="231"/>
                </a:lnTo>
                <a:lnTo>
                  <a:pt x="2906" y="235"/>
                </a:lnTo>
                <a:lnTo>
                  <a:pt x="2895" y="239"/>
                </a:lnTo>
                <a:lnTo>
                  <a:pt x="2885" y="245"/>
                </a:lnTo>
                <a:lnTo>
                  <a:pt x="2874" y="250"/>
                </a:lnTo>
                <a:lnTo>
                  <a:pt x="2863" y="256"/>
                </a:lnTo>
                <a:lnTo>
                  <a:pt x="2854" y="263"/>
                </a:lnTo>
                <a:lnTo>
                  <a:pt x="2844" y="270"/>
                </a:lnTo>
                <a:lnTo>
                  <a:pt x="2836" y="279"/>
                </a:lnTo>
                <a:lnTo>
                  <a:pt x="2828" y="287"/>
                </a:lnTo>
                <a:lnTo>
                  <a:pt x="2821" y="296"/>
                </a:lnTo>
                <a:lnTo>
                  <a:pt x="2815" y="305"/>
                </a:lnTo>
                <a:lnTo>
                  <a:pt x="2808" y="315"/>
                </a:lnTo>
                <a:lnTo>
                  <a:pt x="2806" y="315"/>
                </a:lnTo>
                <a:lnTo>
                  <a:pt x="2806" y="0"/>
                </a:lnTo>
                <a:lnTo>
                  <a:pt x="2715" y="0"/>
                </a:lnTo>
                <a:lnTo>
                  <a:pt x="2715" y="740"/>
                </a:lnTo>
                <a:close/>
                <a:moveTo>
                  <a:pt x="3458" y="752"/>
                </a:moveTo>
                <a:lnTo>
                  <a:pt x="3481" y="751"/>
                </a:lnTo>
                <a:lnTo>
                  <a:pt x="3503" y="748"/>
                </a:lnTo>
                <a:lnTo>
                  <a:pt x="3526" y="743"/>
                </a:lnTo>
                <a:lnTo>
                  <a:pt x="3548" y="736"/>
                </a:lnTo>
                <a:lnTo>
                  <a:pt x="3558" y="732"/>
                </a:lnTo>
                <a:lnTo>
                  <a:pt x="3569" y="727"/>
                </a:lnTo>
                <a:lnTo>
                  <a:pt x="3580" y="722"/>
                </a:lnTo>
                <a:lnTo>
                  <a:pt x="3589" y="717"/>
                </a:lnTo>
                <a:lnTo>
                  <a:pt x="3600" y="710"/>
                </a:lnTo>
                <a:lnTo>
                  <a:pt x="3609" y="703"/>
                </a:lnTo>
                <a:lnTo>
                  <a:pt x="3619" y="695"/>
                </a:lnTo>
                <a:lnTo>
                  <a:pt x="3627" y="688"/>
                </a:lnTo>
                <a:lnTo>
                  <a:pt x="3637" y="679"/>
                </a:lnTo>
                <a:lnTo>
                  <a:pt x="3644" y="670"/>
                </a:lnTo>
                <a:lnTo>
                  <a:pt x="3653" y="660"/>
                </a:lnTo>
                <a:lnTo>
                  <a:pt x="3660" y="651"/>
                </a:lnTo>
                <a:lnTo>
                  <a:pt x="3668" y="640"/>
                </a:lnTo>
                <a:lnTo>
                  <a:pt x="3674" y="628"/>
                </a:lnTo>
                <a:lnTo>
                  <a:pt x="3681" y="617"/>
                </a:lnTo>
                <a:lnTo>
                  <a:pt x="3686" y="604"/>
                </a:lnTo>
                <a:lnTo>
                  <a:pt x="3691" y="591"/>
                </a:lnTo>
                <a:lnTo>
                  <a:pt x="3695" y="577"/>
                </a:lnTo>
                <a:lnTo>
                  <a:pt x="3699" y="563"/>
                </a:lnTo>
                <a:lnTo>
                  <a:pt x="3702" y="549"/>
                </a:lnTo>
                <a:lnTo>
                  <a:pt x="3705" y="533"/>
                </a:lnTo>
                <a:lnTo>
                  <a:pt x="3706" y="517"/>
                </a:lnTo>
                <a:lnTo>
                  <a:pt x="3707" y="500"/>
                </a:lnTo>
                <a:lnTo>
                  <a:pt x="3708" y="483"/>
                </a:lnTo>
                <a:lnTo>
                  <a:pt x="3708" y="469"/>
                </a:lnTo>
                <a:lnTo>
                  <a:pt x="3707" y="455"/>
                </a:lnTo>
                <a:lnTo>
                  <a:pt x="3705" y="441"/>
                </a:lnTo>
                <a:lnTo>
                  <a:pt x="3704" y="427"/>
                </a:lnTo>
                <a:lnTo>
                  <a:pt x="3701" y="415"/>
                </a:lnTo>
                <a:lnTo>
                  <a:pt x="3698" y="402"/>
                </a:lnTo>
                <a:lnTo>
                  <a:pt x="3694" y="390"/>
                </a:lnTo>
                <a:lnTo>
                  <a:pt x="3690" y="378"/>
                </a:lnTo>
                <a:lnTo>
                  <a:pt x="3686" y="366"/>
                </a:lnTo>
                <a:lnTo>
                  <a:pt x="3681" y="355"/>
                </a:lnTo>
                <a:lnTo>
                  <a:pt x="3675" y="345"/>
                </a:lnTo>
                <a:lnTo>
                  <a:pt x="3669" y="334"/>
                </a:lnTo>
                <a:lnTo>
                  <a:pt x="3662" y="323"/>
                </a:lnTo>
                <a:lnTo>
                  <a:pt x="3656" y="314"/>
                </a:lnTo>
                <a:lnTo>
                  <a:pt x="3649" y="305"/>
                </a:lnTo>
                <a:lnTo>
                  <a:pt x="3641" y="296"/>
                </a:lnTo>
                <a:lnTo>
                  <a:pt x="3633" y="288"/>
                </a:lnTo>
                <a:lnTo>
                  <a:pt x="3624" y="280"/>
                </a:lnTo>
                <a:lnTo>
                  <a:pt x="3615" y="272"/>
                </a:lnTo>
                <a:lnTo>
                  <a:pt x="3606" y="266"/>
                </a:lnTo>
                <a:lnTo>
                  <a:pt x="3596" y="260"/>
                </a:lnTo>
                <a:lnTo>
                  <a:pt x="3586" y="253"/>
                </a:lnTo>
                <a:lnTo>
                  <a:pt x="3575" y="248"/>
                </a:lnTo>
                <a:lnTo>
                  <a:pt x="3565" y="244"/>
                </a:lnTo>
                <a:lnTo>
                  <a:pt x="3553" y="239"/>
                </a:lnTo>
                <a:lnTo>
                  <a:pt x="3542" y="235"/>
                </a:lnTo>
                <a:lnTo>
                  <a:pt x="3530" y="232"/>
                </a:lnTo>
                <a:lnTo>
                  <a:pt x="3517" y="229"/>
                </a:lnTo>
                <a:lnTo>
                  <a:pt x="3504" y="228"/>
                </a:lnTo>
                <a:lnTo>
                  <a:pt x="3492" y="226"/>
                </a:lnTo>
                <a:lnTo>
                  <a:pt x="3479" y="225"/>
                </a:lnTo>
                <a:lnTo>
                  <a:pt x="3465" y="225"/>
                </a:lnTo>
                <a:lnTo>
                  <a:pt x="3452" y="225"/>
                </a:lnTo>
                <a:lnTo>
                  <a:pt x="3440" y="226"/>
                </a:lnTo>
                <a:lnTo>
                  <a:pt x="3427" y="227"/>
                </a:lnTo>
                <a:lnTo>
                  <a:pt x="3415" y="229"/>
                </a:lnTo>
                <a:lnTo>
                  <a:pt x="3402" y="232"/>
                </a:lnTo>
                <a:lnTo>
                  <a:pt x="3391" y="235"/>
                </a:lnTo>
                <a:lnTo>
                  <a:pt x="3379" y="238"/>
                </a:lnTo>
                <a:lnTo>
                  <a:pt x="3369" y="243"/>
                </a:lnTo>
                <a:lnTo>
                  <a:pt x="3357" y="247"/>
                </a:lnTo>
                <a:lnTo>
                  <a:pt x="3346" y="252"/>
                </a:lnTo>
                <a:lnTo>
                  <a:pt x="3336" y="259"/>
                </a:lnTo>
                <a:lnTo>
                  <a:pt x="3326" y="265"/>
                </a:lnTo>
                <a:lnTo>
                  <a:pt x="3315" y="271"/>
                </a:lnTo>
                <a:lnTo>
                  <a:pt x="3306" y="279"/>
                </a:lnTo>
                <a:lnTo>
                  <a:pt x="3297" y="287"/>
                </a:lnTo>
                <a:lnTo>
                  <a:pt x="3289" y="295"/>
                </a:lnTo>
                <a:lnTo>
                  <a:pt x="3280" y="304"/>
                </a:lnTo>
                <a:lnTo>
                  <a:pt x="3273" y="313"/>
                </a:lnTo>
                <a:lnTo>
                  <a:pt x="3266" y="323"/>
                </a:lnTo>
                <a:lnTo>
                  <a:pt x="3258" y="333"/>
                </a:lnTo>
                <a:lnTo>
                  <a:pt x="3252" y="345"/>
                </a:lnTo>
                <a:lnTo>
                  <a:pt x="3245" y="355"/>
                </a:lnTo>
                <a:lnTo>
                  <a:pt x="3240" y="367"/>
                </a:lnTo>
                <a:lnTo>
                  <a:pt x="3235" y="380"/>
                </a:lnTo>
                <a:lnTo>
                  <a:pt x="3231" y="391"/>
                </a:lnTo>
                <a:lnTo>
                  <a:pt x="3227" y="405"/>
                </a:lnTo>
                <a:lnTo>
                  <a:pt x="3223" y="418"/>
                </a:lnTo>
                <a:lnTo>
                  <a:pt x="3221" y="432"/>
                </a:lnTo>
                <a:lnTo>
                  <a:pt x="3219" y="447"/>
                </a:lnTo>
                <a:lnTo>
                  <a:pt x="3217" y="461"/>
                </a:lnTo>
                <a:lnTo>
                  <a:pt x="3216" y="476"/>
                </a:lnTo>
                <a:lnTo>
                  <a:pt x="3216" y="492"/>
                </a:lnTo>
                <a:lnTo>
                  <a:pt x="3216" y="507"/>
                </a:lnTo>
                <a:lnTo>
                  <a:pt x="3217" y="521"/>
                </a:lnTo>
                <a:lnTo>
                  <a:pt x="3219" y="536"/>
                </a:lnTo>
                <a:lnTo>
                  <a:pt x="3221" y="549"/>
                </a:lnTo>
                <a:lnTo>
                  <a:pt x="3223" y="562"/>
                </a:lnTo>
                <a:lnTo>
                  <a:pt x="3226" y="575"/>
                </a:lnTo>
                <a:lnTo>
                  <a:pt x="3231" y="588"/>
                </a:lnTo>
                <a:lnTo>
                  <a:pt x="3235" y="600"/>
                </a:lnTo>
                <a:lnTo>
                  <a:pt x="3239" y="611"/>
                </a:lnTo>
                <a:lnTo>
                  <a:pt x="3244" y="623"/>
                </a:lnTo>
                <a:lnTo>
                  <a:pt x="3251" y="634"/>
                </a:lnTo>
                <a:lnTo>
                  <a:pt x="3256" y="644"/>
                </a:lnTo>
                <a:lnTo>
                  <a:pt x="3263" y="655"/>
                </a:lnTo>
                <a:lnTo>
                  <a:pt x="3270" y="664"/>
                </a:lnTo>
                <a:lnTo>
                  <a:pt x="3277" y="673"/>
                </a:lnTo>
                <a:lnTo>
                  <a:pt x="3286" y="681"/>
                </a:lnTo>
                <a:lnTo>
                  <a:pt x="3294" y="690"/>
                </a:lnTo>
                <a:lnTo>
                  <a:pt x="3303" y="697"/>
                </a:lnTo>
                <a:lnTo>
                  <a:pt x="3312" y="705"/>
                </a:lnTo>
                <a:lnTo>
                  <a:pt x="3321" y="711"/>
                </a:lnTo>
                <a:lnTo>
                  <a:pt x="3331" y="718"/>
                </a:lnTo>
                <a:lnTo>
                  <a:pt x="3341" y="724"/>
                </a:lnTo>
                <a:lnTo>
                  <a:pt x="3352" y="729"/>
                </a:lnTo>
                <a:lnTo>
                  <a:pt x="3362" y="734"/>
                </a:lnTo>
                <a:lnTo>
                  <a:pt x="3374" y="738"/>
                </a:lnTo>
                <a:lnTo>
                  <a:pt x="3384" y="742"/>
                </a:lnTo>
                <a:lnTo>
                  <a:pt x="3396" y="744"/>
                </a:lnTo>
                <a:lnTo>
                  <a:pt x="3408" y="747"/>
                </a:lnTo>
                <a:lnTo>
                  <a:pt x="3419" y="749"/>
                </a:lnTo>
                <a:lnTo>
                  <a:pt x="3432" y="751"/>
                </a:lnTo>
                <a:lnTo>
                  <a:pt x="3445" y="752"/>
                </a:lnTo>
                <a:lnTo>
                  <a:pt x="3457" y="752"/>
                </a:lnTo>
                <a:lnTo>
                  <a:pt x="3458" y="752"/>
                </a:lnTo>
                <a:close/>
                <a:moveTo>
                  <a:pt x="3459" y="683"/>
                </a:moveTo>
                <a:lnTo>
                  <a:pt x="3443" y="681"/>
                </a:lnTo>
                <a:lnTo>
                  <a:pt x="3427" y="679"/>
                </a:lnTo>
                <a:lnTo>
                  <a:pt x="3412" y="674"/>
                </a:lnTo>
                <a:lnTo>
                  <a:pt x="3398" y="668"/>
                </a:lnTo>
                <a:lnTo>
                  <a:pt x="3386" y="660"/>
                </a:lnTo>
                <a:lnTo>
                  <a:pt x="3373" y="651"/>
                </a:lnTo>
                <a:lnTo>
                  <a:pt x="3361" y="640"/>
                </a:lnTo>
                <a:lnTo>
                  <a:pt x="3350" y="627"/>
                </a:lnTo>
                <a:lnTo>
                  <a:pt x="3341" y="613"/>
                </a:lnTo>
                <a:lnTo>
                  <a:pt x="3332" y="599"/>
                </a:lnTo>
                <a:lnTo>
                  <a:pt x="3325" y="583"/>
                </a:lnTo>
                <a:lnTo>
                  <a:pt x="3320" y="566"/>
                </a:lnTo>
                <a:lnTo>
                  <a:pt x="3314" y="548"/>
                </a:lnTo>
                <a:lnTo>
                  <a:pt x="3311" y="529"/>
                </a:lnTo>
                <a:lnTo>
                  <a:pt x="3309" y="509"/>
                </a:lnTo>
                <a:lnTo>
                  <a:pt x="3308" y="489"/>
                </a:lnTo>
                <a:lnTo>
                  <a:pt x="3309" y="471"/>
                </a:lnTo>
                <a:lnTo>
                  <a:pt x="3310" y="453"/>
                </a:lnTo>
                <a:lnTo>
                  <a:pt x="3313" y="435"/>
                </a:lnTo>
                <a:lnTo>
                  <a:pt x="3318" y="418"/>
                </a:lnTo>
                <a:lnTo>
                  <a:pt x="3323" y="401"/>
                </a:lnTo>
                <a:lnTo>
                  <a:pt x="3329" y="385"/>
                </a:lnTo>
                <a:lnTo>
                  <a:pt x="3337" y="370"/>
                </a:lnTo>
                <a:lnTo>
                  <a:pt x="3345" y="355"/>
                </a:lnTo>
                <a:lnTo>
                  <a:pt x="3355" y="341"/>
                </a:lnTo>
                <a:lnTo>
                  <a:pt x="3366" y="330"/>
                </a:lnTo>
                <a:lnTo>
                  <a:pt x="3379" y="319"/>
                </a:lnTo>
                <a:lnTo>
                  <a:pt x="3393" y="311"/>
                </a:lnTo>
                <a:lnTo>
                  <a:pt x="3400" y="306"/>
                </a:lnTo>
                <a:lnTo>
                  <a:pt x="3408" y="303"/>
                </a:lnTo>
                <a:lnTo>
                  <a:pt x="3416" y="300"/>
                </a:lnTo>
                <a:lnTo>
                  <a:pt x="3425" y="298"/>
                </a:lnTo>
                <a:lnTo>
                  <a:pt x="3433" y="296"/>
                </a:lnTo>
                <a:lnTo>
                  <a:pt x="3443" y="295"/>
                </a:lnTo>
                <a:lnTo>
                  <a:pt x="3452" y="294"/>
                </a:lnTo>
                <a:lnTo>
                  <a:pt x="3462" y="294"/>
                </a:lnTo>
                <a:lnTo>
                  <a:pt x="3473" y="294"/>
                </a:lnTo>
                <a:lnTo>
                  <a:pt x="3482" y="295"/>
                </a:lnTo>
                <a:lnTo>
                  <a:pt x="3491" y="296"/>
                </a:lnTo>
                <a:lnTo>
                  <a:pt x="3500" y="298"/>
                </a:lnTo>
                <a:lnTo>
                  <a:pt x="3509" y="301"/>
                </a:lnTo>
                <a:lnTo>
                  <a:pt x="3516" y="304"/>
                </a:lnTo>
                <a:lnTo>
                  <a:pt x="3525" y="307"/>
                </a:lnTo>
                <a:lnTo>
                  <a:pt x="3532" y="312"/>
                </a:lnTo>
                <a:lnTo>
                  <a:pt x="3546" y="321"/>
                </a:lnTo>
                <a:lnTo>
                  <a:pt x="3557" y="332"/>
                </a:lnTo>
                <a:lnTo>
                  <a:pt x="3569" y="344"/>
                </a:lnTo>
                <a:lnTo>
                  <a:pt x="3579" y="357"/>
                </a:lnTo>
                <a:lnTo>
                  <a:pt x="3587" y="372"/>
                </a:lnTo>
                <a:lnTo>
                  <a:pt x="3594" y="387"/>
                </a:lnTo>
                <a:lnTo>
                  <a:pt x="3600" y="403"/>
                </a:lnTo>
                <a:lnTo>
                  <a:pt x="3605" y="420"/>
                </a:lnTo>
                <a:lnTo>
                  <a:pt x="3608" y="436"/>
                </a:lnTo>
                <a:lnTo>
                  <a:pt x="3612" y="453"/>
                </a:lnTo>
                <a:lnTo>
                  <a:pt x="3613" y="470"/>
                </a:lnTo>
                <a:lnTo>
                  <a:pt x="3614" y="486"/>
                </a:lnTo>
                <a:lnTo>
                  <a:pt x="3613" y="507"/>
                </a:lnTo>
                <a:lnTo>
                  <a:pt x="3610" y="527"/>
                </a:lnTo>
                <a:lnTo>
                  <a:pt x="3606" y="546"/>
                </a:lnTo>
                <a:lnTo>
                  <a:pt x="3602" y="565"/>
                </a:lnTo>
                <a:lnTo>
                  <a:pt x="3596" y="583"/>
                </a:lnTo>
                <a:lnTo>
                  <a:pt x="3588" y="599"/>
                </a:lnTo>
                <a:lnTo>
                  <a:pt x="3580" y="613"/>
                </a:lnTo>
                <a:lnTo>
                  <a:pt x="3569" y="627"/>
                </a:lnTo>
                <a:lnTo>
                  <a:pt x="3558" y="640"/>
                </a:lnTo>
                <a:lnTo>
                  <a:pt x="3547" y="651"/>
                </a:lnTo>
                <a:lnTo>
                  <a:pt x="3534" y="660"/>
                </a:lnTo>
                <a:lnTo>
                  <a:pt x="3521" y="669"/>
                </a:lnTo>
                <a:lnTo>
                  <a:pt x="3506" y="674"/>
                </a:lnTo>
                <a:lnTo>
                  <a:pt x="3492" y="679"/>
                </a:lnTo>
                <a:lnTo>
                  <a:pt x="3477" y="681"/>
                </a:lnTo>
                <a:lnTo>
                  <a:pt x="3460" y="683"/>
                </a:lnTo>
                <a:lnTo>
                  <a:pt x="3459" y="683"/>
                </a:lnTo>
                <a:close/>
                <a:moveTo>
                  <a:pt x="4369" y="336"/>
                </a:moveTo>
                <a:lnTo>
                  <a:pt x="4098" y="336"/>
                </a:lnTo>
                <a:lnTo>
                  <a:pt x="4098" y="114"/>
                </a:lnTo>
                <a:lnTo>
                  <a:pt x="4386" y="114"/>
                </a:lnTo>
                <a:lnTo>
                  <a:pt x="4386" y="37"/>
                </a:lnTo>
                <a:lnTo>
                  <a:pt x="4006" y="37"/>
                </a:lnTo>
                <a:lnTo>
                  <a:pt x="4006" y="740"/>
                </a:lnTo>
                <a:lnTo>
                  <a:pt x="4401" y="740"/>
                </a:lnTo>
                <a:lnTo>
                  <a:pt x="4401" y="664"/>
                </a:lnTo>
                <a:lnTo>
                  <a:pt x="4098" y="664"/>
                </a:lnTo>
                <a:lnTo>
                  <a:pt x="4098" y="410"/>
                </a:lnTo>
                <a:lnTo>
                  <a:pt x="4369" y="410"/>
                </a:lnTo>
                <a:lnTo>
                  <a:pt x="4369" y="336"/>
                </a:lnTo>
                <a:close/>
                <a:moveTo>
                  <a:pt x="4444" y="717"/>
                </a:moveTo>
                <a:lnTo>
                  <a:pt x="4457" y="724"/>
                </a:lnTo>
                <a:lnTo>
                  <a:pt x="4473" y="730"/>
                </a:lnTo>
                <a:lnTo>
                  <a:pt x="4489" y="737"/>
                </a:lnTo>
                <a:lnTo>
                  <a:pt x="4507" y="742"/>
                </a:lnTo>
                <a:lnTo>
                  <a:pt x="4525" y="746"/>
                </a:lnTo>
                <a:lnTo>
                  <a:pt x="4545" y="749"/>
                </a:lnTo>
                <a:lnTo>
                  <a:pt x="4565" y="752"/>
                </a:lnTo>
                <a:lnTo>
                  <a:pt x="4586" y="752"/>
                </a:lnTo>
                <a:lnTo>
                  <a:pt x="4607" y="752"/>
                </a:lnTo>
                <a:lnTo>
                  <a:pt x="4627" y="749"/>
                </a:lnTo>
                <a:lnTo>
                  <a:pt x="4646" y="745"/>
                </a:lnTo>
                <a:lnTo>
                  <a:pt x="4664" y="741"/>
                </a:lnTo>
                <a:lnTo>
                  <a:pt x="4681" y="735"/>
                </a:lnTo>
                <a:lnTo>
                  <a:pt x="4696" y="727"/>
                </a:lnTo>
                <a:lnTo>
                  <a:pt x="4710" y="719"/>
                </a:lnTo>
                <a:lnTo>
                  <a:pt x="4723" y="709"/>
                </a:lnTo>
                <a:lnTo>
                  <a:pt x="4734" y="698"/>
                </a:lnTo>
                <a:lnTo>
                  <a:pt x="4745" y="687"/>
                </a:lnTo>
                <a:lnTo>
                  <a:pt x="4753" y="675"/>
                </a:lnTo>
                <a:lnTo>
                  <a:pt x="4760" y="661"/>
                </a:lnTo>
                <a:lnTo>
                  <a:pt x="4765" y="646"/>
                </a:lnTo>
                <a:lnTo>
                  <a:pt x="4769" y="632"/>
                </a:lnTo>
                <a:lnTo>
                  <a:pt x="4771" y="616"/>
                </a:lnTo>
                <a:lnTo>
                  <a:pt x="4773" y="600"/>
                </a:lnTo>
                <a:lnTo>
                  <a:pt x="4773" y="586"/>
                </a:lnTo>
                <a:lnTo>
                  <a:pt x="4770" y="572"/>
                </a:lnTo>
                <a:lnTo>
                  <a:pt x="4768" y="560"/>
                </a:lnTo>
                <a:lnTo>
                  <a:pt x="4764" y="549"/>
                </a:lnTo>
                <a:lnTo>
                  <a:pt x="4760" y="537"/>
                </a:lnTo>
                <a:lnTo>
                  <a:pt x="4753" y="526"/>
                </a:lnTo>
                <a:lnTo>
                  <a:pt x="4747" y="517"/>
                </a:lnTo>
                <a:lnTo>
                  <a:pt x="4739" y="507"/>
                </a:lnTo>
                <a:lnTo>
                  <a:pt x="4730" y="498"/>
                </a:lnTo>
                <a:lnTo>
                  <a:pt x="4721" y="490"/>
                </a:lnTo>
                <a:lnTo>
                  <a:pt x="4710" y="482"/>
                </a:lnTo>
                <a:lnTo>
                  <a:pt x="4697" y="474"/>
                </a:lnTo>
                <a:lnTo>
                  <a:pt x="4684" y="467"/>
                </a:lnTo>
                <a:lnTo>
                  <a:pt x="4671" y="460"/>
                </a:lnTo>
                <a:lnTo>
                  <a:pt x="4656" y="454"/>
                </a:lnTo>
                <a:lnTo>
                  <a:pt x="4641" y="448"/>
                </a:lnTo>
                <a:lnTo>
                  <a:pt x="4618" y="438"/>
                </a:lnTo>
                <a:lnTo>
                  <a:pt x="4599" y="430"/>
                </a:lnTo>
                <a:lnTo>
                  <a:pt x="4582" y="420"/>
                </a:lnTo>
                <a:lnTo>
                  <a:pt x="4569" y="410"/>
                </a:lnTo>
                <a:lnTo>
                  <a:pt x="4563" y="406"/>
                </a:lnTo>
                <a:lnTo>
                  <a:pt x="4558" y="401"/>
                </a:lnTo>
                <a:lnTo>
                  <a:pt x="4555" y="395"/>
                </a:lnTo>
                <a:lnTo>
                  <a:pt x="4552" y="389"/>
                </a:lnTo>
                <a:lnTo>
                  <a:pt x="4549" y="383"/>
                </a:lnTo>
                <a:lnTo>
                  <a:pt x="4548" y="375"/>
                </a:lnTo>
                <a:lnTo>
                  <a:pt x="4547" y="369"/>
                </a:lnTo>
                <a:lnTo>
                  <a:pt x="4545" y="361"/>
                </a:lnTo>
                <a:lnTo>
                  <a:pt x="4547" y="354"/>
                </a:lnTo>
                <a:lnTo>
                  <a:pt x="4548" y="347"/>
                </a:lnTo>
                <a:lnTo>
                  <a:pt x="4549" y="340"/>
                </a:lnTo>
                <a:lnTo>
                  <a:pt x="4551" y="334"/>
                </a:lnTo>
                <a:lnTo>
                  <a:pt x="4554" y="329"/>
                </a:lnTo>
                <a:lnTo>
                  <a:pt x="4558" y="322"/>
                </a:lnTo>
                <a:lnTo>
                  <a:pt x="4562" y="317"/>
                </a:lnTo>
                <a:lnTo>
                  <a:pt x="4567" y="313"/>
                </a:lnTo>
                <a:lnTo>
                  <a:pt x="4573" y="308"/>
                </a:lnTo>
                <a:lnTo>
                  <a:pt x="4579" y="304"/>
                </a:lnTo>
                <a:lnTo>
                  <a:pt x="4586" y="301"/>
                </a:lnTo>
                <a:lnTo>
                  <a:pt x="4593" y="298"/>
                </a:lnTo>
                <a:lnTo>
                  <a:pt x="4602" y="296"/>
                </a:lnTo>
                <a:lnTo>
                  <a:pt x="4610" y="294"/>
                </a:lnTo>
                <a:lnTo>
                  <a:pt x="4620" y="293"/>
                </a:lnTo>
                <a:lnTo>
                  <a:pt x="4629" y="293"/>
                </a:lnTo>
                <a:lnTo>
                  <a:pt x="4646" y="293"/>
                </a:lnTo>
                <a:lnTo>
                  <a:pt x="4662" y="295"/>
                </a:lnTo>
                <a:lnTo>
                  <a:pt x="4677" y="299"/>
                </a:lnTo>
                <a:lnTo>
                  <a:pt x="4691" y="302"/>
                </a:lnTo>
                <a:lnTo>
                  <a:pt x="4704" y="307"/>
                </a:lnTo>
                <a:lnTo>
                  <a:pt x="4714" y="312"/>
                </a:lnTo>
                <a:lnTo>
                  <a:pt x="4724" y="317"/>
                </a:lnTo>
                <a:lnTo>
                  <a:pt x="4732" y="321"/>
                </a:lnTo>
                <a:lnTo>
                  <a:pt x="4753" y="255"/>
                </a:lnTo>
                <a:lnTo>
                  <a:pt x="4743" y="249"/>
                </a:lnTo>
                <a:lnTo>
                  <a:pt x="4730" y="244"/>
                </a:lnTo>
                <a:lnTo>
                  <a:pt x="4716" y="238"/>
                </a:lnTo>
                <a:lnTo>
                  <a:pt x="4701" y="233"/>
                </a:lnTo>
                <a:lnTo>
                  <a:pt x="4686" y="230"/>
                </a:lnTo>
                <a:lnTo>
                  <a:pt x="4669" y="227"/>
                </a:lnTo>
                <a:lnTo>
                  <a:pt x="4651" y="226"/>
                </a:lnTo>
                <a:lnTo>
                  <a:pt x="4631" y="225"/>
                </a:lnTo>
                <a:lnTo>
                  <a:pt x="4611" y="226"/>
                </a:lnTo>
                <a:lnTo>
                  <a:pt x="4593" y="228"/>
                </a:lnTo>
                <a:lnTo>
                  <a:pt x="4575" y="231"/>
                </a:lnTo>
                <a:lnTo>
                  <a:pt x="4559" y="236"/>
                </a:lnTo>
                <a:lnTo>
                  <a:pt x="4543" y="243"/>
                </a:lnTo>
                <a:lnTo>
                  <a:pt x="4530" y="250"/>
                </a:lnTo>
                <a:lnTo>
                  <a:pt x="4516" y="259"/>
                </a:lnTo>
                <a:lnTo>
                  <a:pt x="4504" y="268"/>
                </a:lnTo>
                <a:lnTo>
                  <a:pt x="4493" y="279"/>
                </a:lnTo>
                <a:lnTo>
                  <a:pt x="4484" y="290"/>
                </a:lnTo>
                <a:lnTo>
                  <a:pt x="4476" y="302"/>
                </a:lnTo>
                <a:lnTo>
                  <a:pt x="4469" y="315"/>
                </a:lnTo>
                <a:lnTo>
                  <a:pt x="4465" y="329"/>
                </a:lnTo>
                <a:lnTo>
                  <a:pt x="4461" y="342"/>
                </a:lnTo>
                <a:lnTo>
                  <a:pt x="4458" y="357"/>
                </a:lnTo>
                <a:lnTo>
                  <a:pt x="4457" y="372"/>
                </a:lnTo>
                <a:lnTo>
                  <a:pt x="4458" y="384"/>
                </a:lnTo>
                <a:lnTo>
                  <a:pt x="4459" y="395"/>
                </a:lnTo>
                <a:lnTo>
                  <a:pt x="4462" y="405"/>
                </a:lnTo>
                <a:lnTo>
                  <a:pt x="4466" y="416"/>
                </a:lnTo>
                <a:lnTo>
                  <a:pt x="4470" y="425"/>
                </a:lnTo>
                <a:lnTo>
                  <a:pt x="4475" y="435"/>
                </a:lnTo>
                <a:lnTo>
                  <a:pt x="4483" y="444"/>
                </a:lnTo>
                <a:lnTo>
                  <a:pt x="4490" y="454"/>
                </a:lnTo>
                <a:lnTo>
                  <a:pt x="4499" y="463"/>
                </a:lnTo>
                <a:lnTo>
                  <a:pt x="4509" y="471"/>
                </a:lnTo>
                <a:lnTo>
                  <a:pt x="4520" y="480"/>
                </a:lnTo>
                <a:lnTo>
                  <a:pt x="4532" y="487"/>
                </a:lnTo>
                <a:lnTo>
                  <a:pt x="4545" y="494"/>
                </a:lnTo>
                <a:lnTo>
                  <a:pt x="4559" y="502"/>
                </a:lnTo>
                <a:lnTo>
                  <a:pt x="4575" y="508"/>
                </a:lnTo>
                <a:lnTo>
                  <a:pt x="4592" y="515"/>
                </a:lnTo>
                <a:lnTo>
                  <a:pt x="4614" y="524"/>
                </a:lnTo>
                <a:lnTo>
                  <a:pt x="4635" y="534"/>
                </a:lnTo>
                <a:lnTo>
                  <a:pt x="4643" y="539"/>
                </a:lnTo>
                <a:lnTo>
                  <a:pt x="4651" y="544"/>
                </a:lnTo>
                <a:lnTo>
                  <a:pt x="4657" y="549"/>
                </a:lnTo>
                <a:lnTo>
                  <a:pt x="4663" y="554"/>
                </a:lnTo>
                <a:lnTo>
                  <a:pt x="4669" y="560"/>
                </a:lnTo>
                <a:lnTo>
                  <a:pt x="4673" y="566"/>
                </a:lnTo>
                <a:lnTo>
                  <a:pt x="4676" y="572"/>
                </a:lnTo>
                <a:lnTo>
                  <a:pt x="4679" y="578"/>
                </a:lnTo>
                <a:lnTo>
                  <a:pt x="4681" y="585"/>
                </a:lnTo>
                <a:lnTo>
                  <a:pt x="4683" y="592"/>
                </a:lnTo>
                <a:lnTo>
                  <a:pt x="4684" y="600"/>
                </a:lnTo>
                <a:lnTo>
                  <a:pt x="4684" y="608"/>
                </a:lnTo>
                <a:lnTo>
                  <a:pt x="4683" y="616"/>
                </a:lnTo>
                <a:lnTo>
                  <a:pt x="4682" y="623"/>
                </a:lnTo>
                <a:lnTo>
                  <a:pt x="4681" y="630"/>
                </a:lnTo>
                <a:lnTo>
                  <a:pt x="4678" y="638"/>
                </a:lnTo>
                <a:lnTo>
                  <a:pt x="4675" y="644"/>
                </a:lnTo>
                <a:lnTo>
                  <a:pt x="4671" y="651"/>
                </a:lnTo>
                <a:lnTo>
                  <a:pt x="4666" y="656"/>
                </a:lnTo>
                <a:lnTo>
                  <a:pt x="4660" y="661"/>
                </a:lnTo>
                <a:lnTo>
                  <a:pt x="4654" y="667"/>
                </a:lnTo>
                <a:lnTo>
                  <a:pt x="4647" y="671"/>
                </a:lnTo>
                <a:lnTo>
                  <a:pt x="4639" y="674"/>
                </a:lnTo>
                <a:lnTo>
                  <a:pt x="4630" y="677"/>
                </a:lnTo>
                <a:lnTo>
                  <a:pt x="4621" y="679"/>
                </a:lnTo>
                <a:lnTo>
                  <a:pt x="4610" y="681"/>
                </a:lnTo>
                <a:lnTo>
                  <a:pt x="4600" y="683"/>
                </a:lnTo>
                <a:lnTo>
                  <a:pt x="4588" y="683"/>
                </a:lnTo>
                <a:lnTo>
                  <a:pt x="4570" y="683"/>
                </a:lnTo>
                <a:lnTo>
                  <a:pt x="4553" y="679"/>
                </a:lnTo>
                <a:lnTo>
                  <a:pt x="4536" y="676"/>
                </a:lnTo>
                <a:lnTo>
                  <a:pt x="4520" y="672"/>
                </a:lnTo>
                <a:lnTo>
                  <a:pt x="4504" y="666"/>
                </a:lnTo>
                <a:lnTo>
                  <a:pt x="4490" y="660"/>
                </a:lnTo>
                <a:lnTo>
                  <a:pt x="4478" y="654"/>
                </a:lnTo>
                <a:lnTo>
                  <a:pt x="4466" y="647"/>
                </a:lnTo>
                <a:lnTo>
                  <a:pt x="4444" y="717"/>
                </a:lnTo>
                <a:close/>
                <a:moveTo>
                  <a:pt x="4871" y="143"/>
                </a:moveTo>
                <a:lnTo>
                  <a:pt x="4871" y="236"/>
                </a:lnTo>
                <a:lnTo>
                  <a:pt x="4793" y="236"/>
                </a:lnTo>
                <a:lnTo>
                  <a:pt x="4793" y="305"/>
                </a:lnTo>
                <a:lnTo>
                  <a:pt x="4871" y="305"/>
                </a:lnTo>
                <a:lnTo>
                  <a:pt x="4871" y="582"/>
                </a:lnTo>
                <a:lnTo>
                  <a:pt x="4871" y="603"/>
                </a:lnTo>
                <a:lnTo>
                  <a:pt x="4873" y="623"/>
                </a:lnTo>
                <a:lnTo>
                  <a:pt x="4875" y="641"/>
                </a:lnTo>
                <a:lnTo>
                  <a:pt x="4880" y="659"/>
                </a:lnTo>
                <a:lnTo>
                  <a:pt x="4884" y="675"/>
                </a:lnTo>
                <a:lnTo>
                  <a:pt x="4890" y="689"/>
                </a:lnTo>
                <a:lnTo>
                  <a:pt x="4898" y="702"/>
                </a:lnTo>
                <a:lnTo>
                  <a:pt x="4906" y="713"/>
                </a:lnTo>
                <a:lnTo>
                  <a:pt x="4916" y="722"/>
                </a:lnTo>
                <a:lnTo>
                  <a:pt x="4925" y="729"/>
                </a:lnTo>
                <a:lnTo>
                  <a:pt x="4936" y="736"/>
                </a:lnTo>
                <a:lnTo>
                  <a:pt x="4949" y="741"/>
                </a:lnTo>
                <a:lnTo>
                  <a:pt x="4961" y="746"/>
                </a:lnTo>
                <a:lnTo>
                  <a:pt x="4975" y="749"/>
                </a:lnTo>
                <a:lnTo>
                  <a:pt x="4990" y="752"/>
                </a:lnTo>
                <a:lnTo>
                  <a:pt x="5005" y="752"/>
                </a:lnTo>
                <a:lnTo>
                  <a:pt x="5030" y="751"/>
                </a:lnTo>
                <a:lnTo>
                  <a:pt x="5053" y="748"/>
                </a:lnTo>
                <a:lnTo>
                  <a:pt x="5072" y="744"/>
                </a:lnTo>
                <a:lnTo>
                  <a:pt x="5087" y="739"/>
                </a:lnTo>
                <a:lnTo>
                  <a:pt x="5082" y="670"/>
                </a:lnTo>
                <a:lnTo>
                  <a:pt x="5072" y="672"/>
                </a:lnTo>
                <a:lnTo>
                  <a:pt x="5060" y="674"/>
                </a:lnTo>
                <a:lnTo>
                  <a:pt x="5046" y="675"/>
                </a:lnTo>
                <a:lnTo>
                  <a:pt x="5029" y="675"/>
                </a:lnTo>
                <a:lnTo>
                  <a:pt x="5020" y="675"/>
                </a:lnTo>
                <a:lnTo>
                  <a:pt x="5011" y="674"/>
                </a:lnTo>
                <a:lnTo>
                  <a:pt x="5004" y="672"/>
                </a:lnTo>
                <a:lnTo>
                  <a:pt x="4998" y="669"/>
                </a:lnTo>
                <a:lnTo>
                  <a:pt x="4991" y="666"/>
                </a:lnTo>
                <a:lnTo>
                  <a:pt x="4985" y="661"/>
                </a:lnTo>
                <a:lnTo>
                  <a:pt x="4981" y="656"/>
                </a:lnTo>
                <a:lnTo>
                  <a:pt x="4976" y="650"/>
                </a:lnTo>
                <a:lnTo>
                  <a:pt x="4972" y="643"/>
                </a:lnTo>
                <a:lnTo>
                  <a:pt x="4969" y="636"/>
                </a:lnTo>
                <a:lnTo>
                  <a:pt x="4967" y="628"/>
                </a:lnTo>
                <a:lnTo>
                  <a:pt x="4965" y="620"/>
                </a:lnTo>
                <a:lnTo>
                  <a:pt x="4961" y="600"/>
                </a:lnTo>
                <a:lnTo>
                  <a:pt x="4960" y="577"/>
                </a:lnTo>
                <a:lnTo>
                  <a:pt x="4960" y="305"/>
                </a:lnTo>
                <a:lnTo>
                  <a:pt x="5092" y="305"/>
                </a:lnTo>
                <a:lnTo>
                  <a:pt x="5092" y="236"/>
                </a:lnTo>
                <a:lnTo>
                  <a:pt x="4960" y="236"/>
                </a:lnTo>
                <a:lnTo>
                  <a:pt x="4960" y="115"/>
                </a:lnTo>
                <a:lnTo>
                  <a:pt x="4871" y="143"/>
                </a:lnTo>
                <a:close/>
                <a:moveTo>
                  <a:pt x="5510" y="431"/>
                </a:moveTo>
                <a:lnTo>
                  <a:pt x="5509" y="412"/>
                </a:lnTo>
                <a:lnTo>
                  <a:pt x="5508" y="392"/>
                </a:lnTo>
                <a:lnTo>
                  <a:pt x="5505" y="374"/>
                </a:lnTo>
                <a:lnTo>
                  <a:pt x="5502" y="356"/>
                </a:lnTo>
                <a:lnTo>
                  <a:pt x="5496" y="338"/>
                </a:lnTo>
                <a:lnTo>
                  <a:pt x="5490" y="321"/>
                </a:lnTo>
                <a:lnTo>
                  <a:pt x="5481" y="305"/>
                </a:lnTo>
                <a:lnTo>
                  <a:pt x="5472" y="289"/>
                </a:lnTo>
                <a:lnTo>
                  <a:pt x="5466" y="283"/>
                </a:lnTo>
                <a:lnTo>
                  <a:pt x="5460" y="276"/>
                </a:lnTo>
                <a:lnTo>
                  <a:pt x="5453" y="269"/>
                </a:lnTo>
                <a:lnTo>
                  <a:pt x="5446" y="263"/>
                </a:lnTo>
                <a:lnTo>
                  <a:pt x="5439" y="257"/>
                </a:lnTo>
                <a:lnTo>
                  <a:pt x="5431" y="252"/>
                </a:lnTo>
                <a:lnTo>
                  <a:pt x="5422" y="247"/>
                </a:lnTo>
                <a:lnTo>
                  <a:pt x="5412" y="243"/>
                </a:lnTo>
                <a:lnTo>
                  <a:pt x="5403" y="238"/>
                </a:lnTo>
                <a:lnTo>
                  <a:pt x="5392" y="235"/>
                </a:lnTo>
                <a:lnTo>
                  <a:pt x="5382" y="232"/>
                </a:lnTo>
                <a:lnTo>
                  <a:pt x="5370" y="229"/>
                </a:lnTo>
                <a:lnTo>
                  <a:pt x="5357" y="227"/>
                </a:lnTo>
                <a:lnTo>
                  <a:pt x="5345" y="226"/>
                </a:lnTo>
                <a:lnTo>
                  <a:pt x="5332" y="225"/>
                </a:lnTo>
                <a:lnTo>
                  <a:pt x="5317" y="225"/>
                </a:lnTo>
                <a:lnTo>
                  <a:pt x="5294" y="226"/>
                </a:lnTo>
                <a:lnTo>
                  <a:pt x="5270" y="228"/>
                </a:lnTo>
                <a:lnTo>
                  <a:pt x="5248" y="232"/>
                </a:lnTo>
                <a:lnTo>
                  <a:pt x="5226" y="236"/>
                </a:lnTo>
                <a:lnTo>
                  <a:pt x="5204" y="243"/>
                </a:lnTo>
                <a:lnTo>
                  <a:pt x="5185" y="250"/>
                </a:lnTo>
                <a:lnTo>
                  <a:pt x="5167" y="259"/>
                </a:lnTo>
                <a:lnTo>
                  <a:pt x="5150" y="268"/>
                </a:lnTo>
                <a:lnTo>
                  <a:pt x="5172" y="330"/>
                </a:lnTo>
                <a:lnTo>
                  <a:pt x="5185" y="321"/>
                </a:lnTo>
                <a:lnTo>
                  <a:pt x="5200" y="314"/>
                </a:lnTo>
                <a:lnTo>
                  <a:pt x="5216" y="307"/>
                </a:lnTo>
                <a:lnTo>
                  <a:pt x="5233" y="302"/>
                </a:lnTo>
                <a:lnTo>
                  <a:pt x="5250" y="298"/>
                </a:lnTo>
                <a:lnTo>
                  <a:pt x="5268" y="295"/>
                </a:lnTo>
                <a:lnTo>
                  <a:pt x="5286" y="293"/>
                </a:lnTo>
                <a:lnTo>
                  <a:pt x="5303" y="293"/>
                </a:lnTo>
                <a:lnTo>
                  <a:pt x="5322" y="293"/>
                </a:lnTo>
                <a:lnTo>
                  <a:pt x="5338" y="295"/>
                </a:lnTo>
                <a:lnTo>
                  <a:pt x="5352" y="299"/>
                </a:lnTo>
                <a:lnTo>
                  <a:pt x="5365" y="304"/>
                </a:lnTo>
                <a:lnTo>
                  <a:pt x="5376" y="311"/>
                </a:lnTo>
                <a:lnTo>
                  <a:pt x="5385" y="318"/>
                </a:lnTo>
                <a:lnTo>
                  <a:pt x="5393" y="325"/>
                </a:lnTo>
                <a:lnTo>
                  <a:pt x="5400" y="335"/>
                </a:lnTo>
                <a:lnTo>
                  <a:pt x="5405" y="344"/>
                </a:lnTo>
                <a:lnTo>
                  <a:pt x="5409" y="353"/>
                </a:lnTo>
                <a:lnTo>
                  <a:pt x="5412" y="363"/>
                </a:lnTo>
                <a:lnTo>
                  <a:pt x="5415" y="373"/>
                </a:lnTo>
                <a:lnTo>
                  <a:pt x="5418" y="391"/>
                </a:lnTo>
                <a:lnTo>
                  <a:pt x="5418" y="408"/>
                </a:lnTo>
                <a:lnTo>
                  <a:pt x="5418" y="419"/>
                </a:lnTo>
                <a:lnTo>
                  <a:pt x="5383" y="420"/>
                </a:lnTo>
                <a:lnTo>
                  <a:pt x="5349" y="422"/>
                </a:lnTo>
                <a:lnTo>
                  <a:pt x="5318" y="425"/>
                </a:lnTo>
                <a:lnTo>
                  <a:pt x="5288" y="431"/>
                </a:lnTo>
                <a:lnTo>
                  <a:pt x="5262" y="438"/>
                </a:lnTo>
                <a:lnTo>
                  <a:pt x="5236" y="446"/>
                </a:lnTo>
                <a:lnTo>
                  <a:pt x="5226" y="451"/>
                </a:lnTo>
                <a:lnTo>
                  <a:pt x="5214" y="456"/>
                </a:lnTo>
                <a:lnTo>
                  <a:pt x="5203" y="461"/>
                </a:lnTo>
                <a:lnTo>
                  <a:pt x="5194" y="467"/>
                </a:lnTo>
                <a:lnTo>
                  <a:pt x="5184" y="473"/>
                </a:lnTo>
                <a:lnTo>
                  <a:pt x="5176" y="480"/>
                </a:lnTo>
                <a:lnTo>
                  <a:pt x="5167" y="486"/>
                </a:lnTo>
                <a:lnTo>
                  <a:pt x="5160" y="493"/>
                </a:lnTo>
                <a:lnTo>
                  <a:pt x="5152" y="501"/>
                </a:lnTo>
                <a:lnTo>
                  <a:pt x="5146" y="509"/>
                </a:lnTo>
                <a:lnTo>
                  <a:pt x="5141" y="518"/>
                </a:lnTo>
                <a:lnTo>
                  <a:pt x="5136" y="526"/>
                </a:lnTo>
                <a:lnTo>
                  <a:pt x="5130" y="535"/>
                </a:lnTo>
                <a:lnTo>
                  <a:pt x="5127" y="544"/>
                </a:lnTo>
                <a:lnTo>
                  <a:pt x="5123" y="554"/>
                </a:lnTo>
                <a:lnTo>
                  <a:pt x="5121" y="563"/>
                </a:lnTo>
                <a:lnTo>
                  <a:pt x="5119" y="574"/>
                </a:lnTo>
                <a:lnTo>
                  <a:pt x="5116" y="585"/>
                </a:lnTo>
                <a:lnTo>
                  <a:pt x="5115" y="595"/>
                </a:lnTo>
                <a:lnTo>
                  <a:pt x="5115" y="607"/>
                </a:lnTo>
                <a:lnTo>
                  <a:pt x="5116" y="621"/>
                </a:lnTo>
                <a:lnTo>
                  <a:pt x="5117" y="634"/>
                </a:lnTo>
                <a:lnTo>
                  <a:pt x="5121" y="647"/>
                </a:lnTo>
                <a:lnTo>
                  <a:pt x="5125" y="660"/>
                </a:lnTo>
                <a:lnTo>
                  <a:pt x="5130" y="673"/>
                </a:lnTo>
                <a:lnTo>
                  <a:pt x="5138" y="685"/>
                </a:lnTo>
                <a:lnTo>
                  <a:pt x="5145" y="696"/>
                </a:lnTo>
                <a:lnTo>
                  <a:pt x="5155" y="707"/>
                </a:lnTo>
                <a:lnTo>
                  <a:pt x="5164" y="717"/>
                </a:lnTo>
                <a:lnTo>
                  <a:pt x="5176" y="725"/>
                </a:lnTo>
                <a:lnTo>
                  <a:pt x="5189" y="732"/>
                </a:lnTo>
                <a:lnTo>
                  <a:pt x="5202" y="740"/>
                </a:lnTo>
                <a:lnTo>
                  <a:pt x="5217" y="745"/>
                </a:lnTo>
                <a:lnTo>
                  <a:pt x="5233" y="748"/>
                </a:lnTo>
                <a:lnTo>
                  <a:pt x="5251" y="751"/>
                </a:lnTo>
                <a:lnTo>
                  <a:pt x="5269" y="752"/>
                </a:lnTo>
                <a:lnTo>
                  <a:pt x="5283" y="752"/>
                </a:lnTo>
                <a:lnTo>
                  <a:pt x="5296" y="751"/>
                </a:lnTo>
                <a:lnTo>
                  <a:pt x="5307" y="748"/>
                </a:lnTo>
                <a:lnTo>
                  <a:pt x="5320" y="745"/>
                </a:lnTo>
                <a:lnTo>
                  <a:pt x="5332" y="742"/>
                </a:lnTo>
                <a:lnTo>
                  <a:pt x="5342" y="739"/>
                </a:lnTo>
                <a:lnTo>
                  <a:pt x="5353" y="734"/>
                </a:lnTo>
                <a:lnTo>
                  <a:pt x="5364" y="729"/>
                </a:lnTo>
                <a:lnTo>
                  <a:pt x="5372" y="724"/>
                </a:lnTo>
                <a:lnTo>
                  <a:pt x="5382" y="718"/>
                </a:lnTo>
                <a:lnTo>
                  <a:pt x="5390" y="711"/>
                </a:lnTo>
                <a:lnTo>
                  <a:pt x="5398" y="705"/>
                </a:lnTo>
                <a:lnTo>
                  <a:pt x="5405" y="698"/>
                </a:lnTo>
                <a:lnTo>
                  <a:pt x="5411" y="691"/>
                </a:lnTo>
                <a:lnTo>
                  <a:pt x="5418" y="684"/>
                </a:lnTo>
                <a:lnTo>
                  <a:pt x="5423" y="676"/>
                </a:lnTo>
                <a:lnTo>
                  <a:pt x="5426" y="676"/>
                </a:lnTo>
                <a:lnTo>
                  <a:pt x="5435" y="740"/>
                </a:lnTo>
                <a:lnTo>
                  <a:pt x="5518" y="740"/>
                </a:lnTo>
                <a:lnTo>
                  <a:pt x="5513" y="713"/>
                </a:lnTo>
                <a:lnTo>
                  <a:pt x="5511" y="684"/>
                </a:lnTo>
                <a:lnTo>
                  <a:pt x="5510" y="652"/>
                </a:lnTo>
                <a:lnTo>
                  <a:pt x="5510" y="620"/>
                </a:lnTo>
                <a:lnTo>
                  <a:pt x="5510" y="431"/>
                </a:lnTo>
                <a:close/>
                <a:moveTo>
                  <a:pt x="5420" y="570"/>
                </a:moveTo>
                <a:lnTo>
                  <a:pt x="5420" y="577"/>
                </a:lnTo>
                <a:lnTo>
                  <a:pt x="5419" y="585"/>
                </a:lnTo>
                <a:lnTo>
                  <a:pt x="5418" y="592"/>
                </a:lnTo>
                <a:lnTo>
                  <a:pt x="5416" y="600"/>
                </a:lnTo>
                <a:lnTo>
                  <a:pt x="5414" y="607"/>
                </a:lnTo>
                <a:lnTo>
                  <a:pt x="5409" y="616"/>
                </a:lnTo>
                <a:lnTo>
                  <a:pt x="5405" y="623"/>
                </a:lnTo>
                <a:lnTo>
                  <a:pt x="5400" y="630"/>
                </a:lnTo>
                <a:lnTo>
                  <a:pt x="5394" y="638"/>
                </a:lnTo>
                <a:lnTo>
                  <a:pt x="5388" y="645"/>
                </a:lnTo>
                <a:lnTo>
                  <a:pt x="5381" y="652"/>
                </a:lnTo>
                <a:lnTo>
                  <a:pt x="5373" y="658"/>
                </a:lnTo>
                <a:lnTo>
                  <a:pt x="5366" y="663"/>
                </a:lnTo>
                <a:lnTo>
                  <a:pt x="5357" y="669"/>
                </a:lnTo>
                <a:lnTo>
                  <a:pt x="5348" y="673"/>
                </a:lnTo>
                <a:lnTo>
                  <a:pt x="5337" y="677"/>
                </a:lnTo>
                <a:lnTo>
                  <a:pt x="5328" y="679"/>
                </a:lnTo>
                <a:lnTo>
                  <a:pt x="5316" y="683"/>
                </a:lnTo>
                <a:lnTo>
                  <a:pt x="5304" y="684"/>
                </a:lnTo>
                <a:lnTo>
                  <a:pt x="5293" y="684"/>
                </a:lnTo>
                <a:lnTo>
                  <a:pt x="5284" y="684"/>
                </a:lnTo>
                <a:lnTo>
                  <a:pt x="5276" y="683"/>
                </a:lnTo>
                <a:lnTo>
                  <a:pt x="5267" y="681"/>
                </a:lnTo>
                <a:lnTo>
                  <a:pt x="5260" y="678"/>
                </a:lnTo>
                <a:lnTo>
                  <a:pt x="5252" y="676"/>
                </a:lnTo>
                <a:lnTo>
                  <a:pt x="5245" y="672"/>
                </a:lnTo>
                <a:lnTo>
                  <a:pt x="5238" y="668"/>
                </a:lnTo>
                <a:lnTo>
                  <a:pt x="5232" y="662"/>
                </a:lnTo>
                <a:lnTo>
                  <a:pt x="5227" y="657"/>
                </a:lnTo>
                <a:lnTo>
                  <a:pt x="5221" y="651"/>
                </a:lnTo>
                <a:lnTo>
                  <a:pt x="5217" y="643"/>
                </a:lnTo>
                <a:lnTo>
                  <a:pt x="5214" y="636"/>
                </a:lnTo>
                <a:lnTo>
                  <a:pt x="5211" y="627"/>
                </a:lnTo>
                <a:lnTo>
                  <a:pt x="5209" y="618"/>
                </a:lnTo>
                <a:lnTo>
                  <a:pt x="5208" y="607"/>
                </a:lnTo>
                <a:lnTo>
                  <a:pt x="5207" y="596"/>
                </a:lnTo>
                <a:lnTo>
                  <a:pt x="5208" y="588"/>
                </a:lnTo>
                <a:lnTo>
                  <a:pt x="5209" y="579"/>
                </a:lnTo>
                <a:lnTo>
                  <a:pt x="5210" y="571"/>
                </a:lnTo>
                <a:lnTo>
                  <a:pt x="5212" y="563"/>
                </a:lnTo>
                <a:lnTo>
                  <a:pt x="5215" y="556"/>
                </a:lnTo>
                <a:lnTo>
                  <a:pt x="5218" y="550"/>
                </a:lnTo>
                <a:lnTo>
                  <a:pt x="5221" y="543"/>
                </a:lnTo>
                <a:lnTo>
                  <a:pt x="5226" y="537"/>
                </a:lnTo>
                <a:lnTo>
                  <a:pt x="5231" y="532"/>
                </a:lnTo>
                <a:lnTo>
                  <a:pt x="5236" y="526"/>
                </a:lnTo>
                <a:lnTo>
                  <a:pt x="5242" y="521"/>
                </a:lnTo>
                <a:lnTo>
                  <a:pt x="5248" y="517"/>
                </a:lnTo>
                <a:lnTo>
                  <a:pt x="5262" y="509"/>
                </a:lnTo>
                <a:lnTo>
                  <a:pt x="5277" y="502"/>
                </a:lnTo>
                <a:lnTo>
                  <a:pt x="5292" y="497"/>
                </a:lnTo>
                <a:lnTo>
                  <a:pt x="5308" y="492"/>
                </a:lnTo>
                <a:lnTo>
                  <a:pt x="5327" y="488"/>
                </a:lnTo>
                <a:lnTo>
                  <a:pt x="5345" y="486"/>
                </a:lnTo>
                <a:lnTo>
                  <a:pt x="5364" y="484"/>
                </a:lnTo>
                <a:lnTo>
                  <a:pt x="5383" y="483"/>
                </a:lnTo>
                <a:lnTo>
                  <a:pt x="5402" y="483"/>
                </a:lnTo>
                <a:lnTo>
                  <a:pt x="5420" y="483"/>
                </a:lnTo>
                <a:lnTo>
                  <a:pt x="5420" y="570"/>
                </a:lnTo>
                <a:close/>
                <a:moveTo>
                  <a:pt x="5960" y="0"/>
                </a:moveTo>
                <a:lnTo>
                  <a:pt x="5960" y="300"/>
                </a:lnTo>
                <a:lnTo>
                  <a:pt x="5958" y="300"/>
                </a:lnTo>
                <a:lnTo>
                  <a:pt x="5954" y="294"/>
                </a:lnTo>
                <a:lnTo>
                  <a:pt x="5948" y="286"/>
                </a:lnTo>
                <a:lnTo>
                  <a:pt x="5942" y="279"/>
                </a:lnTo>
                <a:lnTo>
                  <a:pt x="5936" y="272"/>
                </a:lnTo>
                <a:lnTo>
                  <a:pt x="5928" y="265"/>
                </a:lnTo>
                <a:lnTo>
                  <a:pt x="5921" y="260"/>
                </a:lnTo>
                <a:lnTo>
                  <a:pt x="5912" y="253"/>
                </a:lnTo>
                <a:lnTo>
                  <a:pt x="5903" y="248"/>
                </a:lnTo>
                <a:lnTo>
                  <a:pt x="5893" y="243"/>
                </a:lnTo>
                <a:lnTo>
                  <a:pt x="5883" y="238"/>
                </a:lnTo>
                <a:lnTo>
                  <a:pt x="5871" y="234"/>
                </a:lnTo>
                <a:lnTo>
                  <a:pt x="5859" y="231"/>
                </a:lnTo>
                <a:lnTo>
                  <a:pt x="5847" y="228"/>
                </a:lnTo>
                <a:lnTo>
                  <a:pt x="5834" y="226"/>
                </a:lnTo>
                <a:lnTo>
                  <a:pt x="5820" y="225"/>
                </a:lnTo>
                <a:lnTo>
                  <a:pt x="5806" y="225"/>
                </a:lnTo>
                <a:lnTo>
                  <a:pt x="5795" y="225"/>
                </a:lnTo>
                <a:lnTo>
                  <a:pt x="5783" y="226"/>
                </a:lnTo>
                <a:lnTo>
                  <a:pt x="5772" y="227"/>
                </a:lnTo>
                <a:lnTo>
                  <a:pt x="5762" y="229"/>
                </a:lnTo>
                <a:lnTo>
                  <a:pt x="5750" y="232"/>
                </a:lnTo>
                <a:lnTo>
                  <a:pt x="5739" y="235"/>
                </a:lnTo>
                <a:lnTo>
                  <a:pt x="5730" y="238"/>
                </a:lnTo>
                <a:lnTo>
                  <a:pt x="5719" y="243"/>
                </a:lnTo>
                <a:lnTo>
                  <a:pt x="5710" y="248"/>
                </a:lnTo>
                <a:lnTo>
                  <a:pt x="5699" y="253"/>
                </a:lnTo>
                <a:lnTo>
                  <a:pt x="5689" y="260"/>
                </a:lnTo>
                <a:lnTo>
                  <a:pt x="5681" y="266"/>
                </a:lnTo>
                <a:lnTo>
                  <a:pt x="5671" y="272"/>
                </a:lnTo>
                <a:lnTo>
                  <a:pt x="5663" y="280"/>
                </a:lnTo>
                <a:lnTo>
                  <a:pt x="5654" y="288"/>
                </a:lnTo>
                <a:lnTo>
                  <a:pt x="5647" y="297"/>
                </a:lnTo>
                <a:lnTo>
                  <a:pt x="5640" y="305"/>
                </a:lnTo>
                <a:lnTo>
                  <a:pt x="5632" y="315"/>
                </a:lnTo>
                <a:lnTo>
                  <a:pt x="5626" y="325"/>
                </a:lnTo>
                <a:lnTo>
                  <a:pt x="5619" y="335"/>
                </a:lnTo>
                <a:lnTo>
                  <a:pt x="5613" y="347"/>
                </a:lnTo>
                <a:lnTo>
                  <a:pt x="5608" y="357"/>
                </a:lnTo>
                <a:lnTo>
                  <a:pt x="5602" y="369"/>
                </a:lnTo>
                <a:lnTo>
                  <a:pt x="5598" y="382"/>
                </a:lnTo>
                <a:lnTo>
                  <a:pt x="5594" y="395"/>
                </a:lnTo>
                <a:lnTo>
                  <a:pt x="5590" y="407"/>
                </a:lnTo>
                <a:lnTo>
                  <a:pt x="5588" y="421"/>
                </a:lnTo>
                <a:lnTo>
                  <a:pt x="5584" y="435"/>
                </a:lnTo>
                <a:lnTo>
                  <a:pt x="5582" y="450"/>
                </a:lnTo>
                <a:lnTo>
                  <a:pt x="5581" y="465"/>
                </a:lnTo>
                <a:lnTo>
                  <a:pt x="5580" y="480"/>
                </a:lnTo>
                <a:lnTo>
                  <a:pt x="5580" y="495"/>
                </a:lnTo>
                <a:lnTo>
                  <a:pt x="5580" y="509"/>
                </a:lnTo>
                <a:lnTo>
                  <a:pt x="5581" y="523"/>
                </a:lnTo>
                <a:lnTo>
                  <a:pt x="5582" y="537"/>
                </a:lnTo>
                <a:lnTo>
                  <a:pt x="5584" y="551"/>
                </a:lnTo>
                <a:lnTo>
                  <a:pt x="5587" y="563"/>
                </a:lnTo>
                <a:lnTo>
                  <a:pt x="5590" y="576"/>
                </a:lnTo>
                <a:lnTo>
                  <a:pt x="5593" y="588"/>
                </a:lnTo>
                <a:lnTo>
                  <a:pt x="5597" y="600"/>
                </a:lnTo>
                <a:lnTo>
                  <a:pt x="5601" y="611"/>
                </a:lnTo>
                <a:lnTo>
                  <a:pt x="5606" y="623"/>
                </a:lnTo>
                <a:lnTo>
                  <a:pt x="5611" y="634"/>
                </a:lnTo>
                <a:lnTo>
                  <a:pt x="5616" y="644"/>
                </a:lnTo>
                <a:lnTo>
                  <a:pt x="5623" y="654"/>
                </a:lnTo>
                <a:lnTo>
                  <a:pt x="5629" y="663"/>
                </a:lnTo>
                <a:lnTo>
                  <a:pt x="5635" y="672"/>
                </a:lnTo>
                <a:lnTo>
                  <a:pt x="5643" y="681"/>
                </a:lnTo>
                <a:lnTo>
                  <a:pt x="5650" y="689"/>
                </a:lnTo>
                <a:lnTo>
                  <a:pt x="5658" y="697"/>
                </a:lnTo>
                <a:lnTo>
                  <a:pt x="5666" y="704"/>
                </a:lnTo>
                <a:lnTo>
                  <a:pt x="5675" y="711"/>
                </a:lnTo>
                <a:lnTo>
                  <a:pt x="5683" y="718"/>
                </a:lnTo>
                <a:lnTo>
                  <a:pt x="5693" y="723"/>
                </a:lnTo>
                <a:lnTo>
                  <a:pt x="5702" y="728"/>
                </a:lnTo>
                <a:lnTo>
                  <a:pt x="5712" y="734"/>
                </a:lnTo>
                <a:lnTo>
                  <a:pt x="5721" y="738"/>
                </a:lnTo>
                <a:lnTo>
                  <a:pt x="5731" y="741"/>
                </a:lnTo>
                <a:lnTo>
                  <a:pt x="5741" y="744"/>
                </a:lnTo>
                <a:lnTo>
                  <a:pt x="5752" y="747"/>
                </a:lnTo>
                <a:lnTo>
                  <a:pt x="5763" y="749"/>
                </a:lnTo>
                <a:lnTo>
                  <a:pt x="5774" y="751"/>
                </a:lnTo>
                <a:lnTo>
                  <a:pt x="5785" y="752"/>
                </a:lnTo>
                <a:lnTo>
                  <a:pt x="5797" y="752"/>
                </a:lnTo>
                <a:lnTo>
                  <a:pt x="5812" y="752"/>
                </a:lnTo>
                <a:lnTo>
                  <a:pt x="5826" y="749"/>
                </a:lnTo>
                <a:lnTo>
                  <a:pt x="5840" y="747"/>
                </a:lnTo>
                <a:lnTo>
                  <a:pt x="5854" y="744"/>
                </a:lnTo>
                <a:lnTo>
                  <a:pt x="5867" y="740"/>
                </a:lnTo>
                <a:lnTo>
                  <a:pt x="5879" y="736"/>
                </a:lnTo>
                <a:lnTo>
                  <a:pt x="5891" y="729"/>
                </a:lnTo>
                <a:lnTo>
                  <a:pt x="5902" y="723"/>
                </a:lnTo>
                <a:lnTo>
                  <a:pt x="5912" y="717"/>
                </a:lnTo>
                <a:lnTo>
                  <a:pt x="5923" y="709"/>
                </a:lnTo>
                <a:lnTo>
                  <a:pt x="5931" y="701"/>
                </a:lnTo>
                <a:lnTo>
                  <a:pt x="5940" y="692"/>
                </a:lnTo>
                <a:lnTo>
                  <a:pt x="5948" y="683"/>
                </a:lnTo>
                <a:lnTo>
                  <a:pt x="5955" y="673"/>
                </a:lnTo>
                <a:lnTo>
                  <a:pt x="5961" y="663"/>
                </a:lnTo>
                <a:lnTo>
                  <a:pt x="5968" y="653"/>
                </a:lnTo>
                <a:lnTo>
                  <a:pt x="5970" y="653"/>
                </a:lnTo>
                <a:lnTo>
                  <a:pt x="5974" y="740"/>
                </a:lnTo>
                <a:lnTo>
                  <a:pt x="6056" y="740"/>
                </a:lnTo>
                <a:lnTo>
                  <a:pt x="6053" y="711"/>
                </a:lnTo>
                <a:lnTo>
                  <a:pt x="6052" y="679"/>
                </a:lnTo>
                <a:lnTo>
                  <a:pt x="6051" y="644"/>
                </a:lnTo>
                <a:lnTo>
                  <a:pt x="6051" y="610"/>
                </a:lnTo>
                <a:lnTo>
                  <a:pt x="6051" y="0"/>
                </a:lnTo>
                <a:lnTo>
                  <a:pt x="5960" y="0"/>
                </a:lnTo>
                <a:close/>
                <a:moveTo>
                  <a:pt x="5960" y="528"/>
                </a:moveTo>
                <a:lnTo>
                  <a:pt x="5960" y="539"/>
                </a:lnTo>
                <a:lnTo>
                  <a:pt x="5959" y="550"/>
                </a:lnTo>
                <a:lnTo>
                  <a:pt x="5958" y="559"/>
                </a:lnTo>
                <a:lnTo>
                  <a:pt x="5956" y="568"/>
                </a:lnTo>
                <a:lnTo>
                  <a:pt x="5953" y="580"/>
                </a:lnTo>
                <a:lnTo>
                  <a:pt x="5947" y="592"/>
                </a:lnTo>
                <a:lnTo>
                  <a:pt x="5942" y="604"/>
                </a:lnTo>
                <a:lnTo>
                  <a:pt x="5937" y="613"/>
                </a:lnTo>
                <a:lnTo>
                  <a:pt x="5929" y="624"/>
                </a:lnTo>
                <a:lnTo>
                  <a:pt x="5922" y="633"/>
                </a:lnTo>
                <a:lnTo>
                  <a:pt x="5914" y="641"/>
                </a:lnTo>
                <a:lnTo>
                  <a:pt x="5905" y="649"/>
                </a:lnTo>
                <a:lnTo>
                  <a:pt x="5896" y="655"/>
                </a:lnTo>
                <a:lnTo>
                  <a:pt x="5887" y="661"/>
                </a:lnTo>
                <a:lnTo>
                  <a:pt x="5876" y="666"/>
                </a:lnTo>
                <a:lnTo>
                  <a:pt x="5866" y="670"/>
                </a:lnTo>
                <a:lnTo>
                  <a:pt x="5855" y="673"/>
                </a:lnTo>
                <a:lnTo>
                  <a:pt x="5844" y="676"/>
                </a:lnTo>
                <a:lnTo>
                  <a:pt x="5833" y="677"/>
                </a:lnTo>
                <a:lnTo>
                  <a:pt x="5821" y="677"/>
                </a:lnTo>
                <a:lnTo>
                  <a:pt x="5804" y="677"/>
                </a:lnTo>
                <a:lnTo>
                  <a:pt x="5787" y="674"/>
                </a:lnTo>
                <a:lnTo>
                  <a:pt x="5771" y="669"/>
                </a:lnTo>
                <a:lnTo>
                  <a:pt x="5757" y="663"/>
                </a:lnTo>
                <a:lnTo>
                  <a:pt x="5744" y="655"/>
                </a:lnTo>
                <a:lnTo>
                  <a:pt x="5732" y="645"/>
                </a:lnTo>
                <a:lnTo>
                  <a:pt x="5720" y="635"/>
                </a:lnTo>
                <a:lnTo>
                  <a:pt x="5711" y="623"/>
                </a:lnTo>
                <a:lnTo>
                  <a:pt x="5701" y="609"/>
                </a:lnTo>
                <a:lnTo>
                  <a:pt x="5694" y="594"/>
                </a:lnTo>
                <a:lnTo>
                  <a:pt x="5687" y="579"/>
                </a:lnTo>
                <a:lnTo>
                  <a:pt x="5682" y="562"/>
                </a:lnTo>
                <a:lnTo>
                  <a:pt x="5678" y="545"/>
                </a:lnTo>
                <a:lnTo>
                  <a:pt x="5675" y="527"/>
                </a:lnTo>
                <a:lnTo>
                  <a:pt x="5674" y="509"/>
                </a:lnTo>
                <a:lnTo>
                  <a:pt x="5672" y="490"/>
                </a:lnTo>
                <a:lnTo>
                  <a:pt x="5674" y="470"/>
                </a:lnTo>
                <a:lnTo>
                  <a:pt x="5676" y="450"/>
                </a:lnTo>
                <a:lnTo>
                  <a:pt x="5679" y="432"/>
                </a:lnTo>
                <a:lnTo>
                  <a:pt x="5683" y="414"/>
                </a:lnTo>
                <a:lnTo>
                  <a:pt x="5688" y="397"/>
                </a:lnTo>
                <a:lnTo>
                  <a:pt x="5696" y="381"/>
                </a:lnTo>
                <a:lnTo>
                  <a:pt x="5703" y="366"/>
                </a:lnTo>
                <a:lnTo>
                  <a:pt x="5713" y="352"/>
                </a:lnTo>
                <a:lnTo>
                  <a:pt x="5723" y="339"/>
                </a:lnTo>
                <a:lnTo>
                  <a:pt x="5734" y="329"/>
                </a:lnTo>
                <a:lnTo>
                  <a:pt x="5747" y="319"/>
                </a:lnTo>
                <a:lnTo>
                  <a:pt x="5761" y="311"/>
                </a:lnTo>
                <a:lnTo>
                  <a:pt x="5774" y="305"/>
                </a:lnTo>
                <a:lnTo>
                  <a:pt x="5790" y="300"/>
                </a:lnTo>
                <a:lnTo>
                  <a:pt x="5806" y="297"/>
                </a:lnTo>
                <a:lnTo>
                  <a:pt x="5823" y="297"/>
                </a:lnTo>
                <a:lnTo>
                  <a:pt x="5836" y="297"/>
                </a:lnTo>
                <a:lnTo>
                  <a:pt x="5849" y="299"/>
                </a:lnTo>
                <a:lnTo>
                  <a:pt x="5860" y="301"/>
                </a:lnTo>
                <a:lnTo>
                  <a:pt x="5871" y="304"/>
                </a:lnTo>
                <a:lnTo>
                  <a:pt x="5882" y="310"/>
                </a:lnTo>
                <a:lnTo>
                  <a:pt x="5892" y="315"/>
                </a:lnTo>
                <a:lnTo>
                  <a:pt x="5902" y="320"/>
                </a:lnTo>
                <a:lnTo>
                  <a:pt x="5910" y="328"/>
                </a:lnTo>
                <a:lnTo>
                  <a:pt x="5919" y="335"/>
                </a:lnTo>
                <a:lnTo>
                  <a:pt x="5926" y="344"/>
                </a:lnTo>
                <a:lnTo>
                  <a:pt x="5933" y="352"/>
                </a:lnTo>
                <a:lnTo>
                  <a:pt x="5939" y="361"/>
                </a:lnTo>
                <a:lnTo>
                  <a:pt x="5944" y="370"/>
                </a:lnTo>
                <a:lnTo>
                  <a:pt x="5949" y="381"/>
                </a:lnTo>
                <a:lnTo>
                  <a:pt x="5953" y="391"/>
                </a:lnTo>
                <a:lnTo>
                  <a:pt x="5956" y="402"/>
                </a:lnTo>
                <a:lnTo>
                  <a:pt x="5958" y="412"/>
                </a:lnTo>
                <a:lnTo>
                  <a:pt x="5959" y="421"/>
                </a:lnTo>
                <a:lnTo>
                  <a:pt x="5960" y="432"/>
                </a:lnTo>
                <a:lnTo>
                  <a:pt x="5960" y="441"/>
                </a:lnTo>
                <a:lnTo>
                  <a:pt x="5960" y="528"/>
                </a:lnTo>
                <a:close/>
                <a:moveTo>
                  <a:pt x="6585" y="236"/>
                </a:moveTo>
                <a:lnTo>
                  <a:pt x="6494" y="236"/>
                </a:lnTo>
                <a:lnTo>
                  <a:pt x="6494" y="544"/>
                </a:lnTo>
                <a:lnTo>
                  <a:pt x="6493" y="557"/>
                </a:lnTo>
                <a:lnTo>
                  <a:pt x="6491" y="570"/>
                </a:lnTo>
                <a:lnTo>
                  <a:pt x="6489" y="582"/>
                </a:lnTo>
                <a:lnTo>
                  <a:pt x="6485" y="591"/>
                </a:lnTo>
                <a:lnTo>
                  <a:pt x="6481" y="599"/>
                </a:lnTo>
                <a:lnTo>
                  <a:pt x="6478" y="607"/>
                </a:lnTo>
                <a:lnTo>
                  <a:pt x="6473" y="615"/>
                </a:lnTo>
                <a:lnTo>
                  <a:pt x="6467" y="622"/>
                </a:lnTo>
                <a:lnTo>
                  <a:pt x="6462" y="629"/>
                </a:lnTo>
                <a:lnTo>
                  <a:pt x="6456" y="636"/>
                </a:lnTo>
                <a:lnTo>
                  <a:pt x="6449" y="643"/>
                </a:lnTo>
                <a:lnTo>
                  <a:pt x="6442" y="649"/>
                </a:lnTo>
                <a:lnTo>
                  <a:pt x="6433" y="655"/>
                </a:lnTo>
                <a:lnTo>
                  <a:pt x="6425" y="660"/>
                </a:lnTo>
                <a:lnTo>
                  <a:pt x="6416" y="664"/>
                </a:lnTo>
                <a:lnTo>
                  <a:pt x="6407" y="669"/>
                </a:lnTo>
                <a:lnTo>
                  <a:pt x="6397" y="672"/>
                </a:lnTo>
                <a:lnTo>
                  <a:pt x="6387" y="674"/>
                </a:lnTo>
                <a:lnTo>
                  <a:pt x="6376" y="675"/>
                </a:lnTo>
                <a:lnTo>
                  <a:pt x="6364" y="675"/>
                </a:lnTo>
                <a:lnTo>
                  <a:pt x="6350" y="675"/>
                </a:lnTo>
                <a:lnTo>
                  <a:pt x="6336" y="673"/>
                </a:lnTo>
                <a:lnTo>
                  <a:pt x="6323" y="669"/>
                </a:lnTo>
                <a:lnTo>
                  <a:pt x="6312" y="663"/>
                </a:lnTo>
                <a:lnTo>
                  <a:pt x="6302" y="657"/>
                </a:lnTo>
                <a:lnTo>
                  <a:pt x="6292" y="650"/>
                </a:lnTo>
                <a:lnTo>
                  <a:pt x="6285" y="641"/>
                </a:lnTo>
                <a:lnTo>
                  <a:pt x="6277" y="630"/>
                </a:lnTo>
                <a:lnTo>
                  <a:pt x="6271" y="620"/>
                </a:lnTo>
                <a:lnTo>
                  <a:pt x="6266" y="607"/>
                </a:lnTo>
                <a:lnTo>
                  <a:pt x="6261" y="594"/>
                </a:lnTo>
                <a:lnTo>
                  <a:pt x="6258" y="579"/>
                </a:lnTo>
                <a:lnTo>
                  <a:pt x="6255" y="565"/>
                </a:lnTo>
                <a:lnTo>
                  <a:pt x="6253" y="549"/>
                </a:lnTo>
                <a:lnTo>
                  <a:pt x="6252" y="532"/>
                </a:lnTo>
                <a:lnTo>
                  <a:pt x="6252" y="514"/>
                </a:lnTo>
                <a:lnTo>
                  <a:pt x="6252" y="236"/>
                </a:lnTo>
                <a:lnTo>
                  <a:pt x="6161" y="236"/>
                </a:lnTo>
                <a:lnTo>
                  <a:pt x="6161" y="531"/>
                </a:lnTo>
                <a:lnTo>
                  <a:pt x="6161" y="546"/>
                </a:lnTo>
                <a:lnTo>
                  <a:pt x="6162" y="562"/>
                </a:lnTo>
                <a:lnTo>
                  <a:pt x="6163" y="577"/>
                </a:lnTo>
                <a:lnTo>
                  <a:pt x="6165" y="591"/>
                </a:lnTo>
                <a:lnTo>
                  <a:pt x="6167" y="604"/>
                </a:lnTo>
                <a:lnTo>
                  <a:pt x="6169" y="617"/>
                </a:lnTo>
                <a:lnTo>
                  <a:pt x="6172" y="628"/>
                </a:lnTo>
                <a:lnTo>
                  <a:pt x="6177" y="640"/>
                </a:lnTo>
                <a:lnTo>
                  <a:pt x="6181" y="651"/>
                </a:lnTo>
                <a:lnTo>
                  <a:pt x="6185" y="660"/>
                </a:lnTo>
                <a:lnTo>
                  <a:pt x="6189" y="670"/>
                </a:lnTo>
                <a:lnTo>
                  <a:pt x="6195" y="678"/>
                </a:lnTo>
                <a:lnTo>
                  <a:pt x="6200" y="686"/>
                </a:lnTo>
                <a:lnTo>
                  <a:pt x="6205" y="694"/>
                </a:lnTo>
                <a:lnTo>
                  <a:pt x="6212" y="701"/>
                </a:lnTo>
                <a:lnTo>
                  <a:pt x="6218" y="707"/>
                </a:lnTo>
                <a:lnTo>
                  <a:pt x="6231" y="719"/>
                </a:lnTo>
                <a:lnTo>
                  <a:pt x="6245" y="728"/>
                </a:lnTo>
                <a:lnTo>
                  <a:pt x="6258" y="736"/>
                </a:lnTo>
                <a:lnTo>
                  <a:pt x="6273" y="742"/>
                </a:lnTo>
                <a:lnTo>
                  <a:pt x="6289" y="746"/>
                </a:lnTo>
                <a:lnTo>
                  <a:pt x="6304" y="749"/>
                </a:lnTo>
                <a:lnTo>
                  <a:pt x="6319" y="752"/>
                </a:lnTo>
                <a:lnTo>
                  <a:pt x="6334" y="752"/>
                </a:lnTo>
                <a:lnTo>
                  <a:pt x="6351" y="752"/>
                </a:lnTo>
                <a:lnTo>
                  <a:pt x="6367" y="749"/>
                </a:lnTo>
                <a:lnTo>
                  <a:pt x="6380" y="746"/>
                </a:lnTo>
                <a:lnTo>
                  <a:pt x="6395" y="743"/>
                </a:lnTo>
                <a:lnTo>
                  <a:pt x="6408" y="738"/>
                </a:lnTo>
                <a:lnTo>
                  <a:pt x="6420" y="732"/>
                </a:lnTo>
                <a:lnTo>
                  <a:pt x="6431" y="727"/>
                </a:lnTo>
                <a:lnTo>
                  <a:pt x="6442" y="720"/>
                </a:lnTo>
                <a:lnTo>
                  <a:pt x="6453" y="713"/>
                </a:lnTo>
                <a:lnTo>
                  <a:pt x="6461" y="706"/>
                </a:lnTo>
                <a:lnTo>
                  <a:pt x="6469" y="697"/>
                </a:lnTo>
                <a:lnTo>
                  <a:pt x="6478" y="690"/>
                </a:lnTo>
                <a:lnTo>
                  <a:pt x="6484" y="681"/>
                </a:lnTo>
                <a:lnTo>
                  <a:pt x="6491" y="674"/>
                </a:lnTo>
                <a:lnTo>
                  <a:pt x="6496" y="666"/>
                </a:lnTo>
                <a:lnTo>
                  <a:pt x="6500" y="658"/>
                </a:lnTo>
                <a:lnTo>
                  <a:pt x="6502" y="658"/>
                </a:lnTo>
                <a:lnTo>
                  <a:pt x="6508" y="740"/>
                </a:lnTo>
                <a:lnTo>
                  <a:pt x="6589" y="740"/>
                </a:lnTo>
                <a:lnTo>
                  <a:pt x="6587" y="709"/>
                </a:lnTo>
                <a:lnTo>
                  <a:pt x="6586" y="676"/>
                </a:lnTo>
                <a:lnTo>
                  <a:pt x="6585" y="641"/>
                </a:lnTo>
                <a:lnTo>
                  <a:pt x="6585" y="603"/>
                </a:lnTo>
                <a:lnTo>
                  <a:pt x="6585" y="236"/>
                </a:lnTo>
                <a:close/>
                <a:moveTo>
                  <a:pt x="7052" y="431"/>
                </a:moveTo>
                <a:lnTo>
                  <a:pt x="7051" y="412"/>
                </a:lnTo>
                <a:lnTo>
                  <a:pt x="7050" y="392"/>
                </a:lnTo>
                <a:lnTo>
                  <a:pt x="7047" y="374"/>
                </a:lnTo>
                <a:lnTo>
                  <a:pt x="7044" y="356"/>
                </a:lnTo>
                <a:lnTo>
                  <a:pt x="7038" y="338"/>
                </a:lnTo>
                <a:lnTo>
                  <a:pt x="7032" y="321"/>
                </a:lnTo>
                <a:lnTo>
                  <a:pt x="7023" y="305"/>
                </a:lnTo>
                <a:lnTo>
                  <a:pt x="7014" y="289"/>
                </a:lnTo>
                <a:lnTo>
                  <a:pt x="7008" y="283"/>
                </a:lnTo>
                <a:lnTo>
                  <a:pt x="7002" y="276"/>
                </a:lnTo>
                <a:lnTo>
                  <a:pt x="6996" y="269"/>
                </a:lnTo>
                <a:lnTo>
                  <a:pt x="6988" y="263"/>
                </a:lnTo>
                <a:lnTo>
                  <a:pt x="6981" y="257"/>
                </a:lnTo>
                <a:lnTo>
                  <a:pt x="6973" y="252"/>
                </a:lnTo>
                <a:lnTo>
                  <a:pt x="6964" y="247"/>
                </a:lnTo>
                <a:lnTo>
                  <a:pt x="6954" y="243"/>
                </a:lnTo>
                <a:lnTo>
                  <a:pt x="6945" y="238"/>
                </a:lnTo>
                <a:lnTo>
                  <a:pt x="6934" y="235"/>
                </a:lnTo>
                <a:lnTo>
                  <a:pt x="6924" y="232"/>
                </a:lnTo>
                <a:lnTo>
                  <a:pt x="6912" y="229"/>
                </a:lnTo>
                <a:lnTo>
                  <a:pt x="6900" y="227"/>
                </a:lnTo>
                <a:lnTo>
                  <a:pt x="6887" y="226"/>
                </a:lnTo>
                <a:lnTo>
                  <a:pt x="6874" y="225"/>
                </a:lnTo>
                <a:lnTo>
                  <a:pt x="6859" y="225"/>
                </a:lnTo>
                <a:lnTo>
                  <a:pt x="6836" y="226"/>
                </a:lnTo>
                <a:lnTo>
                  <a:pt x="6812" y="228"/>
                </a:lnTo>
                <a:lnTo>
                  <a:pt x="6790" y="232"/>
                </a:lnTo>
                <a:lnTo>
                  <a:pt x="6768" y="236"/>
                </a:lnTo>
                <a:lnTo>
                  <a:pt x="6748" y="243"/>
                </a:lnTo>
                <a:lnTo>
                  <a:pt x="6727" y="250"/>
                </a:lnTo>
                <a:lnTo>
                  <a:pt x="6709" y="259"/>
                </a:lnTo>
                <a:lnTo>
                  <a:pt x="6692" y="268"/>
                </a:lnTo>
                <a:lnTo>
                  <a:pt x="6714" y="330"/>
                </a:lnTo>
                <a:lnTo>
                  <a:pt x="6727" y="321"/>
                </a:lnTo>
                <a:lnTo>
                  <a:pt x="6742" y="314"/>
                </a:lnTo>
                <a:lnTo>
                  <a:pt x="6758" y="307"/>
                </a:lnTo>
                <a:lnTo>
                  <a:pt x="6775" y="302"/>
                </a:lnTo>
                <a:lnTo>
                  <a:pt x="6792" y="298"/>
                </a:lnTo>
                <a:lnTo>
                  <a:pt x="6810" y="295"/>
                </a:lnTo>
                <a:lnTo>
                  <a:pt x="6828" y="293"/>
                </a:lnTo>
                <a:lnTo>
                  <a:pt x="6846" y="293"/>
                </a:lnTo>
                <a:lnTo>
                  <a:pt x="6864" y="293"/>
                </a:lnTo>
                <a:lnTo>
                  <a:pt x="6880" y="295"/>
                </a:lnTo>
                <a:lnTo>
                  <a:pt x="6895" y="299"/>
                </a:lnTo>
                <a:lnTo>
                  <a:pt x="6907" y="304"/>
                </a:lnTo>
                <a:lnTo>
                  <a:pt x="6918" y="311"/>
                </a:lnTo>
                <a:lnTo>
                  <a:pt x="6927" y="318"/>
                </a:lnTo>
                <a:lnTo>
                  <a:pt x="6935" y="325"/>
                </a:lnTo>
                <a:lnTo>
                  <a:pt x="6942" y="335"/>
                </a:lnTo>
                <a:lnTo>
                  <a:pt x="6947" y="344"/>
                </a:lnTo>
                <a:lnTo>
                  <a:pt x="6951" y="353"/>
                </a:lnTo>
                <a:lnTo>
                  <a:pt x="6954" y="363"/>
                </a:lnTo>
                <a:lnTo>
                  <a:pt x="6957" y="373"/>
                </a:lnTo>
                <a:lnTo>
                  <a:pt x="6960" y="391"/>
                </a:lnTo>
                <a:lnTo>
                  <a:pt x="6960" y="408"/>
                </a:lnTo>
                <a:lnTo>
                  <a:pt x="6960" y="419"/>
                </a:lnTo>
                <a:lnTo>
                  <a:pt x="6925" y="420"/>
                </a:lnTo>
                <a:lnTo>
                  <a:pt x="6891" y="422"/>
                </a:lnTo>
                <a:lnTo>
                  <a:pt x="6860" y="425"/>
                </a:lnTo>
                <a:lnTo>
                  <a:pt x="6830" y="431"/>
                </a:lnTo>
                <a:lnTo>
                  <a:pt x="6804" y="438"/>
                </a:lnTo>
                <a:lnTo>
                  <a:pt x="6779" y="446"/>
                </a:lnTo>
                <a:lnTo>
                  <a:pt x="6768" y="451"/>
                </a:lnTo>
                <a:lnTo>
                  <a:pt x="6756" y="456"/>
                </a:lnTo>
                <a:lnTo>
                  <a:pt x="6745" y="461"/>
                </a:lnTo>
                <a:lnTo>
                  <a:pt x="6736" y="467"/>
                </a:lnTo>
                <a:lnTo>
                  <a:pt x="6726" y="473"/>
                </a:lnTo>
                <a:lnTo>
                  <a:pt x="6718" y="480"/>
                </a:lnTo>
                <a:lnTo>
                  <a:pt x="6709" y="486"/>
                </a:lnTo>
                <a:lnTo>
                  <a:pt x="6702" y="493"/>
                </a:lnTo>
                <a:lnTo>
                  <a:pt x="6694" y="501"/>
                </a:lnTo>
                <a:lnTo>
                  <a:pt x="6688" y="509"/>
                </a:lnTo>
                <a:lnTo>
                  <a:pt x="6683" y="518"/>
                </a:lnTo>
                <a:lnTo>
                  <a:pt x="6678" y="526"/>
                </a:lnTo>
                <a:lnTo>
                  <a:pt x="6672" y="535"/>
                </a:lnTo>
                <a:lnTo>
                  <a:pt x="6669" y="544"/>
                </a:lnTo>
                <a:lnTo>
                  <a:pt x="6665" y="554"/>
                </a:lnTo>
                <a:lnTo>
                  <a:pt x="6663" y="563"/>
                </a:lnTo>
                <a:lnTo>
                  <a:pt x="6661" y="574"/>
                </a:lnTo>
                <a:lnTo>
                  <a:pt x="6658" y="585"/>
                </a:lnTo>
                <a:lnTo>
                  <a:pt x="6657" y="595"/>
                </a:lnTo>
                <a:lnTo>
                  <a:pt x="6657" y="607"/>
                </a:lnTo>
                <a:lnTo>
                  <a:pt x="6658" y="621"/>
                </a:lnTo>
                <a:lnTo>
                  <a:pt x="6659" y="634"/>
                </a:lnTo>
                <a:lnTo>
                  <a:pt x="6663" y="647"/>
                </a:lnTo>
                <a:lnTo>
                  <a:pt x="6667" y="660"/>
                </a:lnTo>
                <a:lnTo>
                  <a:pt x="6672" y="673"/>
                </a:lnTo>
                <a:lnTo>
                  <a:pt x="6680" y="685"/>
                </a:lnTo>
                <a:lnTo>
                  <a:pt x="6687" y="696"/>
                </a:lnTo>
                <a:lnTo>
                  <a:pt x="6697" y="707"/>
                </a:lnTo>
                <a:lnTo>
                  <a:pt x="6706" y="717"/>
                </a:lnTo>
                <a:lnTo>
                  <a:pt x="6718" y="725"/>
                </a:lnTo>
                <a:lnTo>
                  <a:pt x="6731" y="732"/>
                </a:lnTo>
                <a:lnTo>
                  <a:pt x="6744" y="740"/>
                </a:lnTo>
                <a:lnTo>
                  <a:pt x="6759" y="745"/>
                </a:lnTo>
                <a:lnTo>
                  <a:pt x="6775" y="748"/>
                </a:lnTo>
                <a:lnTo>
                  <a:pt x="6793" y="751"/>
                </a:lnTo>
                <a:lnTo>
                  <a:pt x="6811" y="752"/>
                </a:lnTo>
                <a:lnTo>
                  <a:pt x="6825" y="752"/>
                </a:lnTo>
                <a:lnTo>
                  <a:pt x="6838" y="751"/>
                </a:lnTo>
                <a:lnTo>
                  <a:pt x="6850" y="748"/>
                </a:lnTo>
                <a:lnTo>
                  <a:pt x="6862" y="745"/>
                </a:lnTo>
                <a:lnTo>
                  <a:pt x="6874" y="742"/>
                </a:lnTo>
                <a:lnTo>
                  <a:pt x="6884" y="739"/>
                </a:lnTo>
                <a:lnTo>
                  <a:pt x="6895" y="734"/>
                </a:lnTo>
                <a:lnTo>
                  <a:pt x="6906" y="729"/>
                </a:lnTo>
                <a:lnTo>
                  <a:pt x="6915" y="724"/>
                </a:lnTo>
                <a:lnTo>
                  <a:pt x="6924" y="718"/>
                </a:lnTo>
                <a:lnTo>
                  <a:pt x="6932" y="711"/>
                </a:lnTo>
                <a:lnTo>
                  <a:pt x="6940" y="705"/>
                </a:lnTo>
                <a:lnTo>
                  <a:pt x="6947" y="698"/>
                </a:lnTo>
                <a:lnTo>
                  <a:pt x="6954" y="691"/>
                </a:lnTo>
                <a:lnTo>
                  <a:pt x="6960" y="684"/>
                </a:lnTo>
                <a:lnTo>
                  <a:pt x="6965" y="676"/>
                </a:lnTo>
                <a:lnTo>
                  <a:pt x="6968" y="676"/>
                </a:lnTo>
                <a:lnTo>
                  <a:pt x="6977" y="740"/>
                </a:lnTo>
                <a:lnTo>
                  <a:pt x="7060" y="740"/>
                </a:lnTo>
                <a:lnTo>
                  <a:pt x="7055" y="713"/>
                </a:lnTo>
                <a:lnTo>
                  <a:pt x="7053" y="684"/>
                </a:lnTo>
                <a:lnTo>
                  <a:pt x="7052" y="652"/>
                </a:lnTo>
                <a:lnTo>
                  <a:pt x="7052" y="620"/>
                </a:lnTo>
                <a:lnTo>
                  <a:pt x="7052" y="431"/>
                </a:lnTo>
                <a:close/>
                <a:moveTo>
                  <a:pt x="6962" y="570"/>
                </a:moveTo>
                <a:lnTo>
                  <a:pt x="6962" y="577"/>
                </a:lnTo>
                <a:lnTo>
                  <a:pt x="6962" y="585"/>
                </a:lnTo>
                <a:lnTo>
                  <a:pt x="6960" y="592"/>
                </a:lnTo>
                <a:lnTo>
                  <a:pt x="6958" y="600"/>
                </a:lnTo>
                <a:lnTo>
                  <a:pt x="6956" y="607"/>
                </a:lnTo>
                <a:lnTo>
                  <a:pt x="6951" y="616"/>
                </a:lnTo>
                <a:lnTo>
                  <a:pt x="6947" y="623"/>
                </a:lnTo>
                <a:lnTo>
                  <a:pt x="6942" y="630"/>
                </a:lnTo>
                <a:lnTo>
                  <a:pt x="6936" y="638"/>
                </a:lnTo>
                <a:lnTo>
                  <a:pt x="6930" y="645"/>
                </a:lnTo>
                <a:lnTo>
                  <a:pt x="6924" y="652"/>
                </a:lnTo>
                <a:lnTo>
                  <a:pt x="6915" y="658"/>
                </a:lnTo>
                <a:lnTo>
                  <a:pt x="6908" y="663"/>
                </a:lnTo>
                <a:lnTo>
                  <a:pt x="6899" y="669"/>
                </a:lnTo>
                <a:lnTo>
                  <a:pt x="6890" y="673"/>
                </a:lnTo>
                <a:lnTo>
                  <a:pt x="6880" y="677"/>
                </a:lnTo>
                <a:lnTo>
                  <a:pt x="6870" y="679"/>
                </a:lnTo>
                <a:lnTo>
                  <a:pt x="6858" y="683"/>
                </a:lnTo>
                <a:lnTo>
                  <a:pt x="6846" y="684"/>
                </a:lnTo>
                <a:lnTo>
                  <a:pt x="6835" y="684"/>
                </a:lnTo>
                <a:lnTo>
                  <a:pt x="6826" y="684"/>
                </a:lnTo>
                <a:lnTo>
                  <a:pt x="6818" y="683"/>
                </a:lnTo>
                <a:lnTo>
                  <a:pt x="6809" y="681"/>
                </a:lnTo>
                <a:lnTo>
                  <a:pt x="6802" y="678"/>
                </a:lnTo>
                <a:lnTo>
                  <a:pt x="6794" y="676"/>
                </a:lnTo>
                <a:lnTo>
                  <a:pt x="6787" y="672"/>
                </a:lnTo>
                <a:lnTo>
                  <a:pt x="6780" y="668"/>
                </a:lnTo>
                <a:lnTo>
                  <a:pt x="6774" y="662"/>
                </a:lnTo>
                <a:lnTo>
                  <a:pt x="6769" y="657"/>
                </a:lnTo>
                <a:lnTo>
                  <a:pt x="6763" y="651"/>
                </a:lnTo>
                <a:lnTo>
                  <a:pt x="6759" y="643"/>
                </a:lnTo>
                <a:lnTo>
                  <a:pt x="6756" y="636"/>
                </a:lnTo>
                <a:lnTo>
                  <a:pt x="6753" y="627"/>
                </a:lnTo>
                <a:lnTo>
                  <a:pt x="6751" y="618"/>
                </a:lnTo>
                <a:lnTo>
                  <a:pt x="6750" y="607"/>
                </a:lnTo>
                <a:lnTo>
                  <a:pt x="6749" y="596"/>
                </a:lnTo>
                <a:lnTo>
                  <a:pt x="6750" y="588"/>
                </a:lnTo>
                <a:lnTo>
                  <a:pt x="6751" y="579"/>
                </a:lnTo>
                <a:lnTo>
                  <a:pt x="6752" y="571"/>
                </a:lnTo>
                <a:lnTo>
                  <a:pt x="6754" y="563"/>
                </a:lnTo>
                <a:lnTo>
                  <a:pt x="6757" y="556"/>
                </a:lnTo>
                <a:lnTo>
                  <a:pt x="6760" y="550"/>
                </a:lnTo>
                <a:lnTo>
                  <a:pt x="6763" y="543"/>
                </a:lnTo>
                <a:lnTo>
                  <a:pt x="6769" y="537"/>
                </a:lnTo>
                <a:lnTo>
                  <a:pt x="6773" y="532"/>
                </a:lnTo>
                <a:lnTo>
                  <a:pt x="6778" y="526"/>
                </a:lnTo>
                <a:lnTo>
                  <a:pt x="6784" y="521"/>
                </a:lnTo>
                <a:lnTo>
                  <a:pt x="6790" y="517"/>
                </a:lnTo>
                <a:lnTo>
                  <a:pt x="6804" y="509"/>
                </a:lnTo>
                <a:lnTo>
                  <a:pt x="6819" y="502"/>
                </a:lnTo>
                <a:lnTo>
                  <a:pt x="6835" y="497"/>
                </a:lnTo>
                <a:lnTo>
                  <a:pt x="6850" y="492"/>
                </a:lnTo>
                <a:lnTo>
                  <a:pt x="6869" y="488"/>
                </a:lnTo>
                <a:lnTo>
                  <a:pt x="6887" y="486"/>
                </a:lnTo>
                <a:lnTo>
                  <a:pt x="6906" y="484"/>
                </a:lnTo>
                <a:lnTo>
                  <a:pt x="6925" y="483"/>
                </a:lnTo>
                <a:lnTo>
                  <a:pt x="6944" y="483"/>
                </a:lnTo>
                <a:lnTo>
                  <a:pt x="6962" y="483"/>
                </a:lnTo>
                <a:lnTo>
                  <a:pt x="6962" y="570"/>
                </a:lnTo>
                <a:close/>
                <a:moveTo>
                  <a:pt x="7158" y="740"/>
                </a:moveTo>
                <a:lnTo>
                  <a:pt x="7251" y="740"/>
                </a:lnTo>
                <a:lnTo>
                  <a:pt x="7251" y="0"/>
                </a:lnTo>
                <a:lnTo>
                  <a:pt x="7158" y="0"/>
                </a:lnTo>
                <a:lnTo>
                  <a:pt x="7158" y="740"/>
                </a:lnTo>
                <a:close/>
                <a:moveTo>
                  <a:pt x="382" y="882"/>
                </a:moveTo>
                <a:lnTo>
                  <a:pt x="382" y="1182"/>
                </a:lnTo>
                <a:lnTo>
                  <a:pt x="380" y="1182"/>
                </a:lnTo>
                <a:lnTo>
                  <a:pt x="375" y="1175"/>
                </a:lnTo>
                <a:lnTo>
                  <a:pt x="370" y="1167"/>
                </a:lnTo>
                <a:lnTo>
                  <a:pt x="364" y="1160"/>
                </a:lnTo>
                <a:lnTo>
                  <a:pt x="358" y="1153"/>
                </a:lnTo>
                <a:lnTo>
                  <a:pt x="350" y="1147"/>
                </a:lnTo>
                <a:lnTo>
                  <a:pt x="343" y="1141"/>
                </a:lnTo>
                <a:lnTo>
                  <a:pt x="334" y="1134"/>
                </a:lnTo>
                <a:lnTo>
                  <a:pt x="325" y="1129"/>
                </a:lnTo>
                <a:lnTo>
                  <a:pt x="315" y="1124"/>
                </a:lnTo>
                <a:lnTo>
                  <a:pt x="305" y="1119"/>
                </a:lnTo>
                <a:lnTo>
                  <a:pt x="293" y="1115"/>
                </a:lnTo>
                <a:lnTo>
                  <a:pt x="281" y="1112"/>
                </a:lnTo>
                <a:lnTo>
                  <a:pt x="269" y="1110"/>
                </a:lnTo>
                <a:lnTo>
                  <a:pt x="256" y="1108"/>
                </a:lnTo>
                <a:lnTo>
                  <a:pt x="242" y="1107"/>
                </a:lnTo>
                <a:lnTo>
                  <a:pt x="227" y="1105"/>
                </a:lnTo>
                <a:lnTo>
                  <a:pt x="217" y="1107"/>
                </a:lnTo>
                <a:lnTo>
                  <a:pt x="205" y="1107"/>
                </a:lnTo>
                <a:lnTo>
                  <a:pt x="194" y="1109"/>
                </a:lnTo>
                <a:lnTo>
                  <a:pt x="183" y="1111"/>
                </a:lnTo>
                <a:lnTo>
                  <a:pt x="172" y="1113"/>
                </a:lnTo>
                <a:lnTo>
                  <a:pt x="161" y="1116"/>
                </a:lnTo>
                <a:lnTo>
                  <a:pt x="151" y="1120"/>
                </a:lnTo>
                <a:lnTo>
                  <a:pt x="141" y="1125"/>
                </a:lnTo>
                <a:lnTo>
                  <a:pt x="131" y="1129"/>
                </a:lnTo>
                <a:lnTo>
                  <a:pt x="121" y="1134"/>
                </a:lnTo>
                <a:lnTo>
                  <a:pt x="112" y="1141"/>
                </a:lnTo>
                <a:lnTo>
                  <a:pt x="102" y="1147"/>
                </a:lnTo>
                <a:lnTo>
                  <a:pt x="94" y="1154"/>
                </a:lnTo>
                <a:lnTo>
                  <a:pt x="85" y="1162"/>
                </a:lnTo>
                <a:lnTo>
                  <a:pt x="77" y="1169"/>
                </a:lnTo>
                <a:lnTo>
                  <a:pt x="69" y="1178"/>
                </a:lnTo>
                <a:lnTo>
                  <a:pt x="62" y="1187"/>
                </a:lnTo>
                <a:lnTo>
                  <a:pt x="54" y="1197"/>
                </a:lnTo>
                <a:lnTo>
                  <a:pt x="47" y="1206"/>
                </a:lnTo>
                <a:lnTo>
                  <a:pt x="40" y="1217"/>
                </a:lnTo>
                <a:lnTo>
                  <a:pt x="35" y="1228"/>
                </a:lnTo>
                <a:lnTo>
                  <a:pt x="29" y="1239"/>
                </a:lnTo>
                <a:lnTo>
                  <a:pt x="25" y="1251"/>
                </a:lnTo>
                <a:lnTo>
                  <a:pt x="19" y="1263"/>
                </a:lnTo>
                <a:lnTo>
                  <a:pt x="16" y="1275"/>
                </a:lnTo>
                <a:lnTo>
                  <a:pt x="12" y="1289"/>
                </a:lnTo>
                <a:lnTo>
                  <a:pt x="9" y="1303"/>
                </a:lnTo>
                <a:lnTo>
                  <a:pt x="6" y="1317"/>
                </a:lnTo>
                <a:lnTo>
                  <a:pt x="4" y="1331"/>
                </a:lnTo>
                <a:lnTo>
                  <a:pt x="3" y="1346"/>
                </a:lnTo>
                <a:lnTo>
                  <a:pt x="2" y="1362"/>
                </a:lnTo>
                <a:lnTo>
                  <a:pt x="2" y="1376"/>
                </a:lnTo>
                <a:lnTo>
                  <a:pt x="2" y="1391"/>
                </a:lnTo>
                <a:lnTo>
                  <a:pt x="3" y="1405"/>
                </a:lnTo>
                <a:lnTo>
                  <a:pt x="4" y="1419"/>
                </a:lnTo>
                <a:lnTo>
                  <a:pt x="6" y="1432"/>
                </a:lnTo>
                <a:lnTo>
                  <a:pt x="9" y="1444"/>
                </a:lnTo>
                <a:lnTo>
                  <a:pt x="12" y="1457"/>
                </a:lnTo>
                <a:lnTo>
                  <a:pt x="15" y="1470"/>
                </a:lnTo>
                <a:lnTo>
                  <a:pt x="18" y="1482"/>
                </a:lnTo>
                <a:lnTo>
                  <a:pt x="22" y="1493"/>
                </a:lnTo>
                <a:lnTo>
                  <a:pt x="28" y="1504"/>
                </a:lnTo>
                <a:lnTo>
                  <a:pt x="33" y="1515"/>
                </a:lnTo>
                <a:lnTo>
                  <a:pt x="38" y="1525"/>
                </a:lnTo>
                <a:lnTo>
                  <a:pt x="45" y="1535"/>
                </a:lnTo>
                <a:lnTo>
                  <a:pt x="51" y="1544"/>
                </a:lnTo>
                <a:lnTo>
                  <a:pt x="57" y="1554"/>
                </a:lnTo>
                <a:lnTo>
                  <a:pt x="65" y="1562"/>
                </a:lnTo>
                <a:lnTo>
                  <a:pt x="72" y="1571"/>
                </a:lnTo>
                <a:lnTo>
                  <a:pt x="80" y="1578"/>
                </a:lnTo>
                <a:lnTo>
                  <a:pt x="88" y="1586"/>
                </a:lnTo>
                <a:lnTo>
                  <a:pt x="97" y="1592"/>
                </a:lnTo>
                <a:lnTo>
                  <a:pt x="105" y="1599"/>
                </a:lnTo>
                <a:lnTo>
                  <a:pt x="114" y="1605"/>
                </a:lnTo>
                <a:lnTo>
                  <a:pt x="123" y="1610"/>
                </a:lnTo>
                <a:lnTo>
                  <a:pt x="133" y="1614"/>
                </a:lnTo>
                <a:lnTo>
                  <a:pt x="143" y="1619"/>
                </a:lnTo>
                <a:lnTo>
                  <a:pt x="153" y="1623"/>
                </a:lnTo>
                <a:lnTo>
                  <a:pt x="164" y="1626"/>
                </a:lnTo>
                <a:lnTo>
                  <a:pt x="174" y="1628"/>
                </a:lnTo>
                <a:lnTo>
                  <a:pt x="185" y="1630"/>
                </a:lnTo>
                <a:lnTo>
                  <a:pt x="195" y="1633"/>
                </a:lnTo>
                <a:lnTo>
                  <a:pt x="207" y="1633"/>
                </a:lnTo>
                <a:lnTo>
                  <a:pt x="219" y="1634"/>
                </a:lnTo>
                <a:lnTo>
                  <a:pt x="234" y="1633"/>
                </a:lnTo>
                <a:lnTo>
                  <a:pt x="248" y="1631"/>
                </a:lnTo>
                <a:lnTo>
                  <a:pt x="262" y="1629"/>
                </a:lnTo>
                <a:lnTo>
                  <a:pt x="276" y="1626"/>
                </a:lnTo>
                <a:lnTo>
                  <a:pt x="289" y="1622"/>
                </a:lnTo>
                <a:lnTo>
                  <a:pt x="302" y="1617"/>
                </a:lnTo>
                <a:lnTo>
                  <a:pt x="313" y="1611"/>
                </a:lnTo>
                <a:lnTo>
                  <a:pt x="324" y="1605"/>
                </a:lnTo>
                <a:lnTo>
                  <a:pt x="334" y="1597"/>
                </a:lnTo>
                <a:lnTo>
                  <a:pt x="344" y="1590"/>
                </a:lnTo>
                <a:lnTo>
                  <a:pt x="354" y="1582"/>
                </a:lnTo>
                <a:lnTo>
                  <a:pt x="362" y="1573"/>
                </a:lnTo>
                <a:lnTo>
                  <a:pt x="369" y="1565"/>
                </a:lnTo>
                <a:lnTo>
                  <a:pt x="377" y="1555"/>
                </a:lnTo>
                <a:lnTo>
                  <a:pt x="383" y="1544"/>
                </a:lnTo>
                <a:lnTo>
                  <a:pt x="389" y="1534"/>
                </a:lnTo>
                <a:lnTo>
                  <a:pt x="391" y="1534"/>
                </a:lnTo>
                <a:lnTo>
                  <a:pt x="395" y="1622"/>
                </a:lnTo>
                <a:lnTo>
                  <a:pt x="478" y="1622"/>
                </a:lnTo>
                <a:lnTo>
                  <a:pt x="476" y="1593"/>
                </a:lnTo>
                <a:lnTo>
                  <a:pt x="474" y="1560"/>
                </a:lnTo>
                <a:lnTo>
                  <a:pt x="473" y="1526"/>
                </a:lnTo>
                <a:lnTo>
                  <a:pt x="473" y="1491"/>
                </a:lnTo>
                <a:lnTo>
                  <a:pt x="473" y="882"/>
                </a:lnTo>
                <a:lnTo>
                  <a:pt x="382" y="882"/>
                </a:lnTo>
                <a:close/>
                <a:moveTo>
                  <a:pt x="382" y="1410"/>
                </a:moveTo>
                <a:lnTo>
                  <a:pt x="381" y="1421"/>
                </a:lnTo>
                <a:lnTo>
                  <a:pt x="381" y="1431"/>
                </a:lnTo>
                <a:lnTo>
                  <a:pt x="379" y="1440"/>
                </a:lnTo>
                <a:lnTo>
                  <a:pt x="378" y="1450"/>
                </a:lnTo>
                <a:lnTo>
                  <a:pt x="374" y="1462"/>
                </a:lnTo>
                <a:lnTo>
                  <a:pt x="369" y="1474"/>
                </a:lnTo>
                <a:lnTo>
                  <a:pt x="364" y="1485"/>
                </a:lnTo>
                <a:lnTo>
                  <a:pt x="358" y="1495"/>
                </a:lnTo>
                <a:lnTo>
                  <a:pt x="351" y="1505"/>
                </a:lnTo>
                <a:lnTo>
                  <a:pt x="344" y="1513"/>
                </a:lnTo>
                <a:lnTo>
                  <a:pt x="335" y="1522"/>
                </a:lnTo>
                <a:lnTo>
                  <a:pt x="327" y="1529"/>
                </a:lnTo>
                <a:lnTo>
                  <a:pt x="318" y="1537"/>
                </a:lnTo>
                <a:lnTo>
                  <a:pt x="308" y="1542"/>
                </a:lnTo>
                <a:lnTo>
                  <a:pt x="298" y="1548"/>
                </a:lnTo>
                <a:lnTo>
                  <a:pt x="288" y="1552"/>
                </a:lnTo>
                <a:lnTo>
                  <a:pt x="277" y="1555"/>
                </a:lnTo>
                <a:lnTo>
                  <a:pt x="266" y="1557"/>
                </a:lnTo>
                <a:lnTo>
                  <a:pt x="255" y="1558"/>
                </a:lnTo>
                <a:lnTo>
                  <a:pt x="243" y="1559"/>
                </a:lnTo>
                <a:lnTo>
                  <a:pt x="225" y="1558"/>
                </a:lnTo>
                <a:lnTo>
                  <a:pt x="209" y="1555"/>
                </a:lnTo>
                <a:lnTo>
                  <a:pt x="193" y="1551"/>
                </a:lnTo>
                <a:lnTo>
                  <a:pt x="178" y="1544"/>
                </a:lnTo>
                <a:lnTo>
                  <a:pt x="166" y="1536"/>
                </a:lnTo>
                <a:lnTo>
                  <a:pt x="153" y="1527"/>
                </a:lnTo>
                <a:lnTo>
                  <a:pt x="142" y="1516"/>
                </a:lnTo>
                <a:lnTo>
                  <a:pt x="132" y="1504"/>
                </a:lnTo>
                <a:lnTo>
                  <a:pt x="123" y="1490"/>
                </a:lnTo>
                <a:lnTo>
                  <a:pt x="116" y="1476"/>
                </a:lnTo>
                <a:lnTo>
                  <a:pt x="109" y="1460"/>
                </a:lnTo>
                <a:lnTo>
                  <a:pt x="104" y="1444"/>
                </a:lnTo>
                <a:lnTo>
                  <a:pt x="100" y="1427"/>
                </a:lnTo>
                <a:lnTo>
                  <a:pt x="97" y="1409"/>
                </a:lnTo>
                <a:lnTo>
                  <a:pt x="96" y="1390"/>
                </a:lnTo>
                <a:lnTo>
                  <a:pt x="95" y="1371"/>
                </a:lnTo>
                <a:lnTo>
                  <a:pt x="96" y="1351"/>
                </a:lnTo>
                <a:lnTo>
                  <a:pt x="97" y="1332"/>
                </a:lnTo>
                <a:lnTo>
                  <a:pt x="100" y="1313"/>
                </a:lnTo>
                <a:lnTo>
                  <a:pt x="105" y="1295"/>
                </a:lnTo>
                <a:lnTo>
                  <a:pt x="110" y="1278"/>
                </a:lnTo>
                <a:lnTo>
                  <a:pt x="117" y="1262"/>
                </a:lnTo>
                <a:lnTo>
                  <a:pt x="125" y="1247"/>
                </a:lnTo>
                <a:lnTo>
                  <a:pt x="135" y="1233"/>
                </a:lnTo>
                <a:lnTo>
                  <a:pt x="144" y="1221"/>
                </a:lnTo>
                <a:lnTo>
                  <a:pt x="156" y="1210"/>
                </a:lnTo>
                <a:lnTo>
                  <a:pt x="169" y="1200"/>
                </a:lnTo>
                <a:lnTo>
                  <a:pt x="182" y="1193"/>
                </a:lnTo>
                <a:lnTo>
                  <a:pt x="196" y="1186"/>
                </a:lnTo>
                <a:lnTo>
                  <a:pt x="211" y="1182"/>
                </a:lnTo>
                <a:lnTo>
                  <a:pt x="228" y="1179"/>
                </a:lnTo>
                <a:lnTo>
                  <a:pt x="245" y="1178"/>
                </a:lnTo>
                <a:lnTo>
                  <a:pt x="258" y="1179"/>
                </a:lnTo>
                <a:lnTo>
                  <a:pt x="271" y="1180"/>
                </a:lnTo>
                <a:lnTo>
                  <a:pt x="282" y="1183"/>
                </a:lnTo>
                <a:lnTo>
                  <a:pt x="293" y="1186"/>
                </a:lnTo>
                <a:lnTo>
                  <a:pt x="304" y="1190"/>
                </a:lnTo>
                <a:lnTo>
                  <a:pt x="314" y="1196"/>
                </a:lnTo>
                <a:lnTo>
                  <a:pt x="324" y="1202"/>
                </a:lnTo>
                <a:lnTo>
                  <a:pt x="332" y="1209"/>
                </a:lnTo>
                <a:lnTo>
                  <a:pt x="341" y="1216"/>
                </a:lnTo>
                <a:lnTo>
                  <a:pt x="348" y="1224"/>
                </a:lnTo>
                <a:lnTo>
                  <a:pt x="355" y="1233"/>
                </a:lnTo>
                <a:lnTo>
                  <a:pt x="361" y="1243"/>
                </a:lnTo>
                <a:lnTo>
                  <a:pt x="366" y="1252"/>
                </a:lnTo>
                <a:lnTo>
                  <a:pt x="370" y="1262"/>
                </a:lnTo>
                <a:lnTo>
                  <a:pt x="375" y="1272"/>
                </a:lnTo>
                <a:lnTo>
                  <a:pt x="378" y="1283"/>
                </a:lnTo>
                <a:lnTo>
                  <a:pt x="379" y="1292"/>
                </a:lnTo>
                <a:lnTo>
                  <a:pt x="381" y="1303"/>
                </a:lnTo>
                <a:lnTo>
                  <a:pt x="381" y="1313"/>
                </a:lnTo>
                <a:lnTo>
                  <a:pt x="382" y="1322"/>
                </a:lnTo>
                <a:lnTo>
                  <a:pt x="382" y="1410"/>
                </a:lnTo>
                <a:close/>
                <a:moveTo>
                  <a:pt x="990" y="1386"/>
                </a:moveTo>
                <a:lnTo>
                  <a:pt x="991" y="1377"/>
                </a:lnTo>
                <a:lnTo>
                  <a:pt x="992" y="1367"/>
                </a:lnTo>
                <a:lnTo>
                  <a:pt x="993" y="1355"/>
                </a:lnTo>
                <a:lnTo>
                  <a:pt x="993" y="1342"/>
                </a:lnTo>
                <a:lnTo>
                  <a:pt x="992" y="1324"/>
                </a:lnTo>
                <a:lnTo>
                  <a:pt x="991" y="1305"/>
                </a:lnTo>
                <a:lnTo>
                  <a:pt x="988" y="1286"/>
                </a:lnTo>
                <a:lnTo>
                  <a:pt x="984" y="1266"/>
                </a:lnTo>
                <a:lnTo>
                  <a:pt x="979" y="1246"/>
                </a:lnTo>
                <a:lnTo>
                  <a:pt x="971" y="1227"/>
                </a:lnTo>
                <a:lnTo>
                  <a:pt x="962" y="1207"/>
                </a:lnTo>
                <a:lnTo>
                  <a:pt x="951" y="1188"/>
                </a:lnTo>
                <a:lnTo>
                  <a:pt x="946" y="1180"/>
                </a:lnTo>
                <a:lnTo>
                  <a:pt x="938" y="1171"/>
                </a:lnTo>
                <a:lnTo>
                  <a:pt x="932" y="1163"/>
                </a:lnTo>
                <a:lnTo>
                  <a:pt x="923" y="1155"/>
                </a:lnTo>
                <a:lnTo>
                  <a:pt x="916" y="1148"/>
                </a:lnTo>
                <a:lnTo>
                  <a:pt x="907" y="1142"/>
                </a:lnTo>
                <a:lnTo>
                  <a:pt x="898" y="1135"/>
                </a:lnTo>
                <a:lnTo>
                  <a:pt x="887" y="1129"/>
                </a:lnTo>
                <a:lnTo>
                  <a:pt x="878" y="1124"/>
                </a:lnTo>
                <a:lnTo>
                  <a:pt x="866" y="1119"/>
                </a:lnTo>
                <a:lnTo>
                  <a:pt x="854" y="1115"/>
                </a:lnTo>
                <a:lnTo>
                  <a:pt x="842" y="1111"/>
                </a:lnTo>
                <a:lnTo>
                  <a:pt x="829" y="1109"/>
                </a:lnTo>
                <a:lnTo>
                  <a:pt x="815" y="1107"/>
                </a:lnTo>
                <a:lnTo>
                  <a:pt x="801" y="1105"/>
                </a:lnTo>
                <a:lnTo>
                  <a:pt x="787" y="1104"/>
                </a:lnTo>
                <a:lnTo>
                  <a:pt x="773" y="1105"/>
                </a:lnTo>
                <a:lnTo>
                  <a:pt x="759" y="1107"/>
                </a:lnTo>
                <a:lnTo>
                  <a:pt x="746" y="1108"/>
                </a:lnTo>
                <a:lnTo>
                  <a:pt x="733" y="1110"/>
                </a:lnTo>
                <a:lnTo>
                  <a:pt x="722" y="1113"/>
                </a:lnTo>
                <a:lnTo>
                  <a:pt x="710" y="1117"/>
                </a:lnTo>
                <a:lnTo>
                  <a:pt x="698" y="1121"/>
                </a:lnTo>
                <a:lnTo>
                  <a:pt x="687" y="1126"/>
                </a:lnTo>
                <a:lnTo>
                  <a:pt x="676" y="1131"/>
                </a:lnTo>
                <a:lnTo>
                  <a:pt x="667" y="1137"/>
                </a:lnTo>
                <a:lnTo>
                  <a:pt x="656" y="1144"/>
                </a:lnTo>
                <a:lnTo>
                  <a:pt x="646" y="1151"/>
                </a:lnTo>
                <a:lnTo>
                  <a:pt x="638" y="1159"/>
                </a:lnTo>
                <a:lnTo>
                  <a:pt x="628" y="1166"/>
                </a:lnTo>
                <a:lnTo>
                  <a:pt x="620" y="1175"/>
                </a:lnTo>
                <a:lnTo>
                  <a:pt x="612" y="1184"/>
                </a:lnTo>
                <a:lnTo>
                  <a:pt x="605" y="1194"/>
                </a:lnTo>
                <a:lnTo>
                  <a:pt x="598" y="1203"/>
                </a:lnTo>
                <a:lnTo>
                  <a:pt x="591" y="1214"/>
                </a:lnTo>
                <a:lnTo>
                  <a:pt x="585" y="1224"/>
                </a:lnTo>
                <a:lnTo>
                  <a:pt x="580" y="1235"/>
                </a:lnTo>
                <a:lnTo>
                  <a:pt x="574" y="1247"/>
                </a:lnTo>
                <a:lnTo>
                  <a:pt x="570" y="1258"/>
                </a:lnTo>
                <a:lnTo>
                  <a:pt x="566" y="1270"/>
                </a:lnTo>
                <a:lnTo>
                  <a:pt x="562" y="1283"/>
                </a:lnTo>
                <a:lnTo>
                  <a:pt x="558" y="1296"/>
                </a:lnTo>
                <a:lnTo>
                  <a:pt x="555" y="1308"/>
                </a:lnTo>
                <a:lnTo>
                  <a:pt x="553" y="1322"/>
                </a:lnTo>
                <a:lnTo>
                  <a:pt x="551" y="1336"/>
                </a:lnTo>
                <a:lnTo>
                  <a:pt x="550" y="1350"/>
                </a:lnTo>
                <a:lnTo>
                  <a:pt x="549" y="1364"/>
                </a:lnTo>
                <a:lnTo>
                  <a:pt x="549" y="1377"/>
                </a:lnTo>
                <a:lnTo>
                  <a:pt x="549" y="1391"/>
                </a:lnTo>
                <a:lnTo>
                  <a:pt x="550" y="1405"/>
                </a:lnTo>
                <a:lnTo>
                  <a:pt x="551" y="1419"/>
                </a:lnTo>
                <a:lnTo>
                  <a:pt x="553" y="1432"/>
                </a:lnTo>
                <a:lnTo>
                  <a:pt x="555" y="1444"/>
                </a:lnTo>
                <a:lnTo>
                  <a:pt x="558" y="1457"/>
                </a:lnTo>
                <a:lnTo>
                  <a:pt x="562" y="1470"/>
                </a:lnTo>
                <a:lnTo>
                  <a:pt x="566" y="1482"/>
                </a:lnTo>
                <a:lnTo>
                  <a:pt x="570" y="1492"/>
                </a:lnTo>
                <a:lnTo>
                  <a:pt x="575" y="1504"/>
                </a:lnTo>
                <a:lnTo>
                  <a:pt x="581" y="1515"/>
                </a:lnTo>
                <a:lnTo>
                  <a:pt x="587" y="1524"/>
                </a:lnTo>
                <a:lnTo>
                  <a:pt x="593" y="1535"/>
                </a:lnTo>
                <a:lnTo>
                  <a:pt x="600" y="1544"/>
                </a:lnTo>
                <a:lnTo>
                  <a:pt x="607" y="1553"/>
                </a:lnTo>
                <a:lnTo>
                  <a:pt x="615" y="1561"/>
                </a:lnTo>
                <a:lnTo>
                  <a:pt x="623" y="1570"/>
                </a:lnTo>
                <a:lnTo>
                  <a:pt x="632" y="1577"/>
                </a:lnTo>
                <a:lnTo>
                  <a:pt x="641" y="1585"/>
                </a:lnTo>
                <a:lnTo>
                  <a:pt x="651" y="1591"/>
                </a:lnTo>
                <a:lnTo>
                  <a:pt x="660" y="1597"/>
                </a:lnTo>
                <a:lnTo>
                  <a:pt x="671" y="1604"/>
                </a:lnTo>
                <a:lnTo>
                  <a:pt x="681" y="1609"/>
                </a:lnTo>
                <a:lnTo>
                  <a:pt x="693" y="1613"/>
                </a:lnTo>
                <a:lnTo>
                  <a:pt x="705" y="1618"/>
                </a:lnTo>
                <a:lnTo>
                  <a:pt x="716" y="1622"/>
                </a:lnTo>
                <a:lnTo>
                  <a:pt x="729" y="1625"/>
                </a:lnTo>
                <a:lnTo>
                  <a:pt x="742" y="1627"/>
                </a:lnTo>
                <a:lnTo>
                  <a:pt x="755" y="1629"/>
                </a:lnTo>
                <a:lnTo>
                  <a:pt x="768" y="1631"/>
                </a:lnTo>
                <a:lnTo>
                  <a:pt x="782" y="1631"/>
                </a:lnTo>
                <a:lnTo>
                  <a:pt x="796" y="1633"/>
                </a:lnTo>
                <a:lnTo>
                  <a:pt x="826" y="1631"/>
                </a:lnTo>
                <a:lnTo>
                  <a:pt x="852" y="1629"/>
                </a:lnTo>
                <a:lnTo>
                  <a:pt x="877" y="1626"/>
                </a:lnTo>
                <a:lnTo>
                  <a:pt x="899" y="1622"/>
                </a:lnTo>
                <a:lnTo>
                  <a:pt x="919" y="1617"/>
                </a:lnTo>
                <a:lnTo>
                  <a:pt x="936" y="1611"/>
                </a:lnTo>
                <a:lnTo>
                  <a:pt x="952" y="1605"/>
                </a:lnTo>
                <a:lnTo>
                  <a:pt x="965" y="1600"/>
                </a:lnTo>
                <a:lnTo>
                  <a:pt x="949" y="1535"/>
                </a:lnTo>
                <a:lnTo>
                  <a:pt x="935" y="1540"/>
                </a:lnTo>
                <a:lnTo>
                  <a:pt x="921" y="1544"/>
                </a:lnTo>
                <a:lnTo>
                  <a:pt x="907" y="1549"/>
                </a:lnTo>
                <a:lnTo>
                  <a:pt x="891" y="1553"/>
                </a:lnTo>
                <a:lnTo>
                  <a:pt x="874" y="1556"/>
                </a:lnTo>
                <a:lnTo>
                  <a:pt x="853" y="1558"/>
                </a:lnTo>
                <a:lnTo>
                  <a:pt x="832" y="1559"/>
                </a:lnTo>
                <a:lnTo>
                  <a:pt x="809" y="1560"/>
                </a:lnTo>
                <a:lnTo>
                  <a:pt x="792" y="1559"/>
                </a:lnTo>
                <a:lnTo>
                  <a:pt x="776" y="1558"/>
                </a:lnTo>
                <a:lnTo>
                  <a:pt x="759" y="1555"/>
                </a:lnTo>
                <a:lnTo>
                  <a:pt x="744" y="1551"/>
                </a:lnTo>
                <a:lnTo>
                  <a:pt x="729" y="1544"/>
                </a:lnTo>
                <a:lnTo>
                  <a:pt x="715" y="1538"/>
                </a:lnTo>
                <a:lnTo>
                  <a:pt x="702" y="1529"/>
                </a:lnTo>
                <a:lnTo>
                  <a:pt x="690" y="1519"/>
                </a:lnTo>
                <a:lnTo>
                  <a:pt x="678" y="1508"/>
                </a:lnTo>
                <a:lnTo>
                  <a:pt x="669" y="1495"/>
                </a:lnTo>
                <a:lnTo>
                  <a:pt x="659" y="1481"/>
                </a:lnTo>
                <a:lnTo>
                  <a:pt x="652" y="1465"/>
                </a:lnTo>
                <a:lnTo>
                  <a:pt x="646" y="1448"/>
                </a:lnTo>
                <a:lnTo>
                  <a:pt x="641" y="1428"/>
                </a:lnTo>
                <a:lnTo>
                  <a:pt x="639" y="1407"/>
                </a:lnTo>
                <a:lnTo>
                  <a:pt x="637" y="1385"/>
                </a:lnTo>
                <a:lnTo>
                  <a:pt x="990" y="1386"/>
                </a:lnTo>
                <a:close/>
                <a:moveTo>
                  <a:pt x="638" y="1319"/>
                </a:moveTo>
                <a:lnTo>
                  <a:pt x="640" y="1307"/>
                </a:lnTo>
                <a:lnTo>
                  <a:pt x="642" y="1295"/>
                </a:lnTo>
                <a:lnTo>
                  <a:pt x="646" y="1282"/>
                </a:lnTo>
                <a:lnTo>
                  <a:pt x="651" y="1269"/>
                </a:lnTo>
                <a:lnTo>
                  <a:pt x="655" y="1256"/>
                </a:lnTo>
                <a:lnTo>
                  <a:pt x="661" y="1245"/>
                </a:lnTo>
                <a:lnTo>
                  <a:pt x="669" y="1232"/>
                </a:lnTo>
                <a:lnTo>
                  <a:pt x="676" y="1221"/>
                </a:lnTo>
                <a:lnTo>
                  <a:pt x="685" y="1211"/>
                </a:lnTo>
                <a:lnTo>
                  <a:pt x="695" y="1201"/>
                </a:lnTo>
                <a:lnTo>
                  <a:pt x="706" y="1193"/>
                </a:lnTo>
                <a:lnTo>
                  <a:pt x="719" y="1185"/>
                </a:lnTo>
                <a:lnTo>
                  <a:pt x="731" y="1179"/>
                </a:lnTo>
                <a:lnTo>
                  <a:pt x="746" y="1175"/>
                </a:lnTo>
                <a:lnTo>
                  <a:pt x="762" y="1171"/>
                </a:lnTo>
                <a:lnTo>
                  <a:pt x="779" y="1170"/>
                </a:lnTo>
                <a:lnTo>
                  <a:pt x="789" y="1170"/>
                </a:lnTo>
                <a:lnTo>
                  <a:pt x="797" y="1171"/>
                </a:lnTo>
                <a:lnTo>
                  <a:pt x="806" y="1172"/>
                </a:lnTo>
                <a:lnTo>
                  <a:pt x="813" y="1175"/>
                </a:lnTo>
                <a:lnTo>
                  <a:pt x="828" y="1179"/>
                </a:lnTo>
                <a:lnTo>
                  <a:pt x="842" y="1185"/>
                </a:lnTo>
                <a:lnTo>
                  <a:pt x="853" y="1194"/>
                </a:lnTo>
                <a:lnTo>
                  <a:pt x="864" y="1202"/>
                </a:lnTo>
                <a:lnTo>
                  <a:pt x="872" y="1213"/>
                </a:lnTo>
                <a:lnTo>
                  <a:pt x="880" y="1223"/>
                </a:lnTo>
                <a:lnTo>
                  <a:pt x="887" y="1235"/>
                </a:lnTo>
                <a:lnTo>
                  <a:pt x="893" y="1247"/>
                </a:lnTo>
                <a:lnTo>
                  <a:pt x="897" y="1260"/>
                </a:lnTo>
                <a:lnTo>
                  <a:pt x="900" y="1272"/>
                </a:lnTo>
                <a:lnTo>
                  <a:pt x="902" y="1284"/>
                </a:lnTo>
                <a:lnTo>
                  <a:pt x="904" y="1297"/>
                </a:lnTo>
                <a:lnTo>
                  <a:pt x="904" y="1308"/>
                </a:lnTo>
                <a:lnTo>
                  <a:pt x="904" y="1319"/>
                </a:lnTo>
                <a:lnTo>
                  <a:pt x="638" y="1319"/>
                </a:lnTo>
                <a:close/>
                <a:moveTo>
                  <a:pt x="1689" y="1196"/>
                </a:moveTo>
                <a:lnTo>
                  <a:pt x="1431" y="1196"/>
                </a:lnTo>
                <a:lnTo>
                  <a:pt x="1431" y="1049"/>
                </a:lnTo>
                <a:lnTo>
                  <a:pt x="1704" y="1049"/>
                </a:lnTo>
                <a:lnTo>
                  <a:pt x="1704" y="919"/>
                </a:lnTo>
                <a:lnTo>
                  <a:pt x="1273" y="919"/>
                </a:lnTo>
                <a:lnTo>
                  <a:pt x="1273" y="1622"/>
                </a:lnTo>
                <a:lnTo>
                  <a:pt x="1719" y="1622"/>
                </a:lnTo>
                <a:lnTo>
                  <a:pt x="1719" y="1491"/>
                </a:lnTo>
                <a:lnTo>
                  <a:pt x="1431" y="1491"/>
                </a:lnTo>
                <a:lnTo>
                  <a:pt x="1431" y="1324"/>
                </a:lnTo>
                <a:lnTo>
                  <a:pt x="1689" y="1324"/>
                </a:lnTo>
                <a:lnTo>
                  <a:pt x="1689" y="1196"/>
                </a:lnTo>
                <a:close/>
                <a:moveTo>
                  <a:pt x="2110" y="882"/>
                </a:moveTo>
                <a:lnTo>
                  <a:pt x="2110" y="1158"/>
                </a:lnTo>
                <a:lnTo>
                  <a:pt x="2108" y="1158"/>
                </a:lnTo>
                <a:lnTo>
                  <a:pt x="2102" y="1151"/>
                </a:lnTo>
                <a:lnTo>
                  <a:pt x="2098" y="1146"/>
                </a:lnTo>
                <a:lnTo>
                  <a:pt x="2092" y="1139"/>
                </a:lnTo>
                <a:lnTo>
                  <a:pt x="2085" y="1134"/>
                </a:lnTo>
                <a:lnTo>
                  <a:pt x="2079" y="1130"/>
                </a:lnTo>
                <a:lnTo>
                  <a:pt x="2072" y="1125"/>
                </a:lnTo>
                <a:lnTo>
                  <a:pt x="2064" y="1120"/>
                </a:lnTo>
                <a:lnTo>
                  <a:pt x="2056" y="1116"/>
                </a:lnTo>
                <a:lnTo>
                  <a:pt x="2047" y="1113"/>
                </a:lnTo>
                <a:lnTo>
                  <a:pt x="2038" y="1110"/>
                </a:lnTo>
                <a:lnTo>
                  <a:pt x="2028" y="1107"/>
                </a:lnTo>
                <a:lnTo>
                  <a:pt x="2018" y="1104"/>
                </a:lnTo>
                <a:lnTo>
                  <a:pt x="2007" y="1103"/>
                </a:lnTo>
                <a:lnTo>
                  <a:pt x="1996" y="1101"/>
                </a:lnTo>
                <a:lnTo>
                  <a:pt x="1985" y="1101"/>
                </a:lnTo>
                <a:lnTo>
                  <a:pt x="1973" y="1100"/>
                </a:lnTo>
                <a:lnTo>
                  <a:pt x="1962" y="1101"/>
                </a:lnTo>
                <a:lnTo>
                  <a:pt x="1951" y="1102"/>
                </a:lnTo>
                <a:lnTo>
                  <a:pt x="1939" y="1103"/>
                </a:lnTo>
                <a:lnTo>
                  <a:pt x="1928" y="1105"/>
                </a:lnTo>
                <a:lnTo>
                  <a:pt x="1918" y="1108"/>
                </a:lnTo>
                <a:lnTo>
                  <a:pt x="1907" y="1111"/>
                </a:lnTo>
                <a:lnTo>
                  <a:pt x="1897" y="1115"/>
                </a:lnTo>
                <a:lnTo>
                  <a:pt x="1886" y="1119"/>
                </a:lnTo>
                <a:lnTo>
                  <a:pt x="1876" y="1124"/>
                </a:lnTo>
                <a:lnTo>
                  <a:pt x="1866" y="1129"/>
                </a:lnTo>
                <a:lnTo>
                  <a:pt x="1856" y="1135"/>
                </a:lnTo>
                <a:lnTo>
                  <a:pt x="1848" y="1142"/>
                </a:lnTo>
                <a:lnTo>
                  <a:pt x="1838" y="1148"/>
                </a:lnTo>
                <a:lnTo>
                  <a:pt x="1830" y="1155"/>
                </a:lnTo>
                <a:lnTo>
                  <a:pt x="1821" y="1164"/>
                </a:lnTo>
                <a:lnTo>
                  <a:pt x="1814" y="1172"/>
                </a:lnTo>
                <a:lnTo>
                  <a:pt x="1805" y="1181"/>
                </a:lnTo>
                <a:lnTo>
                  <a:pt x="1798" y="1190"/>
                </a:lnTo>
                <a:lnTo>
                  <a:pt x="1792" y="1200"/>
                </a:lnTo>
                <a:lnTo>
                  <a:pt x="1785" y="1211"/>
                </a:lnTo>
                <a:lnTo>
                  <a:pt x="1779" y="1221"/>
                </a:lnTo>
                <a:lnTo>
                  <a:pt x="1773" y="1233"/>
                </a:lnTo>
                <a:lnTo>
                  <a:pt x="1768" y="1245"/>
                </a:lnTo>
                <a:lnTo>
                  <a:pt x="1764" y="1257"/>
                </a:lnTo>
                <a:lnTo>
                  <a:pt x="1760" y="1270"/>
                </a:lnTo>
                <a:lnTo>
                  <a:pt x="1755" y="1283"/>
                </a:lnTo>
                <a:lnTo>
                  <a:pt x="1752" y="1297"/>
                </a:lnTo>
                <a:lnTo>
                  <a:pt x="1750" y="1311"/>
                </a:lnTo>
                <a:lnTo>
                  <a:pt x="1748" y="1325"/>
                </a:lnTo>
                <a:lnTo>
                  <a:pt x="1747" y="1340"/>
                </a:lnTo>
                <a:lnTo>
                  <a:pt x="1746" y="1356"/>
                </a:lnTo>
                <a:lnTo>
                  <a:pt x="1746" y="1371"/>
                </a:lnTo>
                <a:lnTo>
                  <a:pt x="1746" y="1386"/>
                </a:lnTo>
                <a:lnTo>
                  <a:pt x="1747" y="1401"/>
                </a:lnTo>
                <a:lnTo>
                  <a:pt x="1748" y="1415"/>
                </a:lnTo>
                <a:lnTo>
                  <a:pt x="1750" y="1428"/>
                </a:lnTo>
                <a:lnTo>
                  <a:pt x="1752" y="1441"/>
                </a:lnTo>
                <a:lnTo>
                  <a:pt x="1755" y="1454"/>
                </a:lnTo>
                <a:lnTo>
                  <a:pt x="1759" y="1467"/>
                </a:lnTo>
                <a:lnTo>
                  <a:pt x="1763" y="1479"/>
                </a:lnTo>
                <a:lnTo>
                  <a:pt x="1767" y="1491"/>
                </a:lnTo>
                <a:lnTo>
                  <a:pt x="1771" y="1503"/>
                </a:lnTo>
                <a:lnTo>
                  <a:pt x="1777" y="1513"/>
                </a:lnTo>
                <a:lnTo>
                  <a:pt x="1782" y="1524"/>
                </a:lnTo>
                <a:lnTo>
                  <a:pt x="1788" y="1534"/>
                </a:lnTo>
                <a:lnTo>
                  <a:pt x="1795" y="1543"/>
                </a:lnTo>
                <a:lnTo>
                  <a:pt x="1802" y="1553"/>
                </a:lnTo>
                <a:lnTo>
                  <a:pt x="1808" y="1561"/>
                </a:lnTo>
                <a:lnTo>
                  <a:pt x="1816" y="1570"/>
                </a:lnTo>
                <a:lnTo>
                  <a:pt x="1824" y="1578"/>
                </a:lnTo>
                <a:lnTo>
                  <a:pt x="1833" y="1586"/>
                </a:lnTo>
                <a:lnTo>
                  <a:pt x="1841" y="1592"/>
                </a:lnTo>
                <a:lnTo>
                  <a:pt x="1850" y="1599"/>
                </a:lnTo>
                <a:lnTo>
                  <a:pt x="1859" y="1605"/>
                </a:lnTo>
                <a:lnTo>
                  <a:pt x="1868" y="1610"/>
                </a:lnTo>
                <a:lnTo>
                  <a:pt x="1877" y="1614"/>
                </a:lnTo>
                <a:lnTo>
                  <a:pt x="1888" y="1619"/>
                </a:lnTo>
                <a:lnTo>
                  <a:pt x="1898" y="1623"/>
                </a:lnTo>
                <a:lnTo>
                  <a:pt x="1908" y="1626"/>
                </a:lnTo>
                <a:lnTo>
                  <a:pt x="1919" y="1628"/>
                </a:lnTo>
                <a:lnTo>
                  <a:pt x="1929" y="1630"/>
                </a:lnTo>
                <a:lnTo>
                  <a:pt x="1940" y="1633"/>
                </a:lnTo>
                <a:lnTo>
                  <a:pt x="1952" y="1633"/>
                </a:lnTo>
                <a:lnTo>
                  <a:pt x="1962" y="1634"/>
                </a:lnTo>
                <a:lnTo>
                  <a:pt x="1975" y="1633"/>
                </a:lnTo>
                <a:lnTo>
                  <a:pt x="1987" y="1631"/>
                </a:lnTo>
                <a:lnTo>
                  <a:pt x="2000" y="1630"/>
                </a:lnTo>
                <a:lnTo>
                  <a:pt x="2011" y="1627"/>
                </a:lnTo>
                <a:lnTo>
                  <a:pt x="2023" y="1625"/>
                </a:lnTo>
                <a:lnTo>
                  <a:pt x="2033" y="1621"/>
                </a:lnTo>
                <a:lnTo>
                  <a:pt x="2045" y="1617"/>
                </a:lnTo>
                <a:lnTo>
                  <a:pt x="2056" y="1611"/>
                </a:lnTo>
                <a:lnTo>
                  <a:pt x="2065" y="1606"/>
                </a:lnTo>
                <a:lnTo>
                  <a:pt x="2075" y="1600"/>
                </a:lnTo>
                <a:lnTo>
                  <a:pt x="2084" y="1592"/>
                </a:lnTo>
                <a:lnTo>
                  <a:pt x="2093" y="1585"/>
                </a:lnTo>
                <a:lnTo>
                  <a:pt x="2101" y="1576"/>
                </a:lnTo>
                <a:lnTo>
                  <a:pt x="2109" y="1568"/>
                </a:lnTo>
                <a:lnTo>
                  <a:pt x="2116" y="1558"/>
                </a:lnTo>
                <a:lnTo>
                  <a:pt x="2123" y="1548"/>
                </a:lnTo>
                <a:lnTo>
                  <a:pt x="2125" y="1548"/>
                </a:lnTo>
                <a:lnTo>
                  <a:pt x="2131" y="1622"/>
                </a:lnTo>
                <a:lnTo>
                  <a:pt x="2272" y="1622"/>
                </a:lnTo>
                <a:lnTo>
                  <a:pt x="2270" y="1591"/>
                </a:lnTo>
                <a:lnTo>
                  <a:pt x="2269" y="1555"/>
                </a:lnTo>
                <a:lnTo>
                  <a:pt x="2268" y="1513"/>
                </a:lnTo>
                <a:lnTo>
                  <a:pt x="2268" y="1470"/>
                </a:lnTo>
                <a:lnTo>
                  <a:pt x="2268" y="882"/>
                </a:lnTo>
                <a:lnTo>
                  <a:pt x="2110" y="882"/>
                </a:lnTo>
                <a:close/>
                <a:moveTo>
                  <a:pt x="2110" y="1396"/>
                </a:moveTo>
                <a:lnTo>
                  <a:pt x="2110" y="1405"/>
                </a:lnTo>
                <a:lnTo>
                  <a:pt x="2109" y="1414"/>
                </a:lnTo>
                <a:lnTo>
                  <a:pt x="2108" y="1423"/>
                </a:lnTo>
                <a:lnTo>
                  <a:pt x="2107" y="1431"/>
                </a:lnTo>
                <a:lnTo>
                  <a:pt x="2105" y="1439"/>
                </a:lnTo>
                <a:lnTo>
                  <a:pt x="2101" y="1447"/>
                </a:lnTo>
                <a:lnTo>
                  <a:pt x="2098" y="1455"/>
                </a:lnTo>
                <a:lnTo>
                  <a:pt x="2095" y="1461"/>
                </a:lnTo>
                <a:lnTo>
                  <a:pt x="2090" y="1469"/>
                </a:lnTo>
                <a:lnTo>
                  <a:pt x="2085" y="1474"/>
                </a:lnTo>
                <a:lnTo>
                  <a:pt x="2080" y="1481"/>
                </a:lnTo>
                <a:lnTo>
                  <a:pt x="2074" y="1486"/>
                </a:lnTo>
                <a:lnTo>
                  <a:pt x="2067" y="1490"/>
                </a:lnTo>
                <a:lnTo>
                  <a:pt x="2061" y="1494"/>
                </a:lnTo>
                <a:lnTo>
                  <a:pt x="2054" y="1499"/>
                </a:lnTo>
                <a:lnTo>
                  <a:pt x="2046" y="1502"/>
                </a:lnTo>
                <a:lnTo>
                  <a:pt x="2039" y="1504"/>
                </a:lnTo>
                <a:lnTo>
                  <a:pt x="2030" y="1505"/>
                </a:lnTo>
                <a:lnTo>
                  <a:pt x="2023" y="1506"/>
                </a:lnTo>
                <a:lnTo>
                  <a:pt x="2014" y="1507"/>
                </a:lnTo>
                <a:lnTo>
                  <a:pt x="2002" y="1506"/>
                </a:lnTo>
                <a:lnTo>
                  <a:pt x="1990" y="1504"/>
                </a:lnTo>
                <a:lnTo>
                  <a:pt x="1979" y="1502"/>
                </a:lnTo>
                <a:lnTo>
                  <a:pt x="1970" y="1498"/>
                </a:lnTo>
                <a:lnTo>
                  <a:pt x="1960" y="1492"/>
                </a:lnTo>
                <a:lnTo>
                  <a:pt x="1951" y="1485"/>
                </a:lnTo>
                <a:lnTo>
                  <a:pt x="1942" y="1477"/>
                </a:lnTo>
                <a:lnTo>
                  <a:pt x="1935" y="1469"/>
                </a:lnTo>
                <a:lnTo>
                  <a:pt x="1928" y="1459"/>
                </a:lnTo>
                <a:lnTo>
                  <a:pt x="1923" y="1449"/>
                </a:lnTo>
                <a:lnTo>
                  <a:pt x="1918" y="1438"/>
                </a:lnTo>
                <a:lnTo>
                  <a:pt x="1914" y="1425"/>
                </a:lnTo>
                <a:lnTo>
                  <a:pt x="1910" y="1411"/>
                </a:lnTo>
                <a:lnTo>
                  <a:pt x="1907" y="1398"/>
                </a:lnTo>
                <a:lnTo>
                  <a:pt x="1906" y="1383"/>
                </a:lnTo>
                <a:lnTo>
                  <a:pt x="1906" y="1367"/>
                </a:lnTo>
                <a:lnTo>
                  <a:pt x="1906" y="1352"/>
                </a:lnTo>
                <a:lnTo>
                  <a:pt x="1907" y="1338"/>
                </a:lnTo>
                <a:lnTo>
                  <a:pt x="1909" y="1324"/>
                </a:lnTo>
                <a:lnTo>
                  <a:pt x="1912" y="1311"/>
                </a:lnTo>
                <a:lnTo>
                  <a:pt x="1917" y="1298"/>
                </a:lnTo>
                <a:lnTo>
                  <a:pt x="1921" y="1286"/>
                </a:lnTo>
                <a:lnTo>
                  <a:pt x="1926" y="1275"/>
                </a:lnTo>
                <a:lnTo>
                  <a:pt x="1933" y="1265"/>
                </a:lnTo>
                <a:lnTo>
                  <a:pt x="1940" y="1255"/>
                </a:lnTo>
                <a:lnTo>
                  <a:pt x="1949" y="1247"/>
                </a:lnTo>
                <a:lnTo>
                  <a:pt x="1957" y="1240"/>
                </a:lnTo>
                <a:lnTo>
                  <a:pt x="1967" y="1234"/>
                </a:lnTo>
                <a:lnTo>
                  <a:pt x="1978" y="1229"/>
                </a:lnTo>
                <a:lnTo>
                  <a:pt x="1989" y="1226"/>
                </a:lnTo>
                <a:lnTo>
                  <a:pt x="2002" y="1223"/>
                </a:lnTo>
                <a:lnTo>
                  <a:pt x="2015" y="1222"/>
                </a:lnTo>
                <a:lnTo>
                  <a:pt x="2024" y="1223"/>
                </a:lnTo>
                <a:lnTo>
                  <a:pt x="2032" y="1224"/>
                </a:lnTo>
                <a:lnTo>
                  <a:pt x="2041" y="1226"/>
                </a:lnTo>
                <a:lnTo>
                  <a:pt x="2048" y="1229"/>
                </a:lnTo>
                <a:lnTo>
                  <a:pt x="2056" y="1232"/>
                </a:lnTo>
                <a:lnTo>
                  <a:pt x="2063" y="1236"/>
                </a:lnTo>
                <a:lnTo>
                  <a:pt x="2070" y="1240"/>
                </a:lnTo>
                <a:lnTo>
                  <a:pt x="2076" y="1245"/>
                </a:lnTo>
                <a:lnTo>
                  <a:pt x="2082" y="1251"/>
                </a:lnTo>
                <a:lnTo>
                  <a:pt x="2087" y="1256"/>
                </a:lnTo>
                <a:lnTo>
                  <a:pt x="2092" y="1263"/>
                </a:lnTo>
                <a:lnTo>
                  <a:pt x="2096" y="1269"/>
                </a:lnTo>
                <a:lnTo>
                  <a:pt x="2099" y="1277"/>
                </a:lnTo>
                <a:lnTo>
                  <a:pt x="2102" y="1284"/>
                </a:lnTo>
                <a:lnTo>
                  <a:pt x="2106" y="1291"/>
                </a:lnTo>
                <a:lnTo>
                  <a:pt x="2108" y="1300"/>
                </a:lnTo>
                <a:lnTo>
                  <a:pt x="2109" y="1314"/>
                </a:lnTo>
                <a:lnTo>
                  <a:pt x="2110" y="1329"/>
                </a:lnTo>
                <a:lnTo>
                  <a:pt x="2110" y="1396"/>
                </a:lnTo>
                <a:close/>
                <a:moveTo>
                  <a:pt x="2837" y="1112"/>
                </a:moveTo>
                <a:lnTo>
                  <a:pt x="2679" y="1112"/>
                </a:lnTo>
                <a:lnTo>
                  <a:pt x="2679" y="1416"/>
                </a:lnTo>
                <a:lnTo>
                  <a:pt x="2678" y="1425"/>
                </a:lnTo>
                <a:lnTo>
                  <a:pt x="2677" y="1434"/>
                </a:lnTo>
                <a:lnTo>
                  <a:pt x="2674" y="1442"/>
                </a:lnTo>
                <a:lnTo>
                  <a:pt x="2672" y="1450"/>
                </a:lnTo>
                <a:lnTo>
                  <a:pt x="2668" y="1459"/>
                </a:lnTo>
                <a:lnTo>
                  <a:pt x="2662" y="1469"/>
                </a:lnTo>
                <a:lnTo>
                  <a:pt x="2654" y="1478"/>
                </a:lnTo>
                <a:lnTo>
                  <a:pt x="2646" y="1487"/>
                </a:lnTo>
                <a:lnTo>
                  <a:pt x="2641" y="1490"/>
                </a:lnTo>
                <a:lnTo>
                  <a:pt x="2634" y="1494"/>
                </a:lnTo>
                <a:lnTo>
                  <a:pt x="2629" y="1498"/>
                </a:lnTo>
                <a:lnTo>
                  <a:pt x="2622" y="1500"/>
                </a:lnTo>
                <a:lnTo>
                  <a:pt x="2616" y="1502"/>
                </a:lnTo>
                <a:lnTo>
                  <a:pt x="2609" y="1504"/>
                </a:lnTo>
                <a:lnTo>
                  <a:pt x="2601" y="1505"/>
                </a:lnTo>
                <a:lnTo>
                  <a:pt x="2593" y="1505"/>
                </a:lnTo>
                <a:lnTo>
                  <a:pt x="2583" y="1504"/>
                </a:lnTo>
                <a:lnTo>
                  <a:pt x="2574" y="1503"/>
                </a:lnTo>
                <a:lnTo>
                  <a:pt x="2565" y="1501"/>
                </a:lnTo>
                <a:lnTo>
                  <a:pt x="2557" y="1496"/>
                </a:lnTo>
                <a:lnTo>
                  <a:pt x="2549" y="1492"/>
                </a:lnTo>
                <a:lnTo>
                  <a:pt x="2543" y="1487"/>
                </a:lnTo>
                <a:lnTo>
                  <a:pt x="2537" y="1481"/>
                </a:lnTo>
                <a:lnTo>
                  <a:pt x="2532" y="1473"/>
                </a:lnTo>
                <a:lnTo>
                  <a:pt x="2527" y="1465"/>
                </a:lnTo>
                <a:lnTo>
                  <a:pt x="2524" y="1456"/>
                </a:lnTo>
                <a:lnTo>
                  <a:pt x="2520" y="1447"/>
                </a:lnTo>
                <a:lnTo>
                  <a:pt x="2517" y="1436"/>
                </a:lnTo>
                <a:lnTo>
                  <a:pt x="2515" y="1424"/>
                </a:lnTo>
                <a:lnTo>
                  <a:pt x="2514" y="1413"/>
                </a:lnTo>
                <a:lnTo>
                  <a:pt x="2513" y="1400"/>
                </a:lnTo>
                <a:lnTo>
                  <a:pt x="2513" y="1386"/>
                </a:lnTo>
                <a:lnTo>
                  <a:pt x="2513" y="1112"/>
                </a:lnTo>
                <a:lnTo>
                  <a:pt x="2355" y="1112"/>
                </a:lnTo>
                <a:lnTo>
                  <a:pt x="2355" y="1411"/>
                </a:lnTo>
                <a:lnTo>
                  <a:pt x="2355" y="1439"/>
                </a:lnTo>
                <a:lnTo>
                  <a:pt x="2358" y="1466"/>
                </a:lnTo>
                <a:lnTo>
                  <a:pt x="2362" y="1490"/>
                </a:lnTo>
                <a:lnTo>
                  <a:pt x="2368" y="1512"/>
                </a:lnTo>
                <a:lnTo>
                  <a:pt x="2375" y="1533"/>
                </a:lnTo>
                <a:lnTo>
                  <a:pt x="2384" y="1551"/>
                </a:lnTo>
                <a:lnTo>
                  <a:pt x="2389" y="1559"/>
                </a:lnTo>
                <a:lnTo>
                  <a:pt x="2394" y="1567"/>
                </a:lnTo>
                <a:lnTo>
                  <a:pt x="2400" y="1574"/>
                </a:lnTo>
                <a:lnTo>
                  <a:pt x="2405" y="1582"/>
                </a:lnTo>
                <a:lnTo>
                  <a:pt x="2418" y="1593"/>
                </a:lnTo>
                <a:lnTo>
                  <a:pt x="2431" y="1605"/>
                </a:lnTo>
                <a:lnTo>
                  <a:pt x="2446" y="1613"/>
                </a:lnTo>
                <a:lnTo>
                  <a:pt x="2462" y="1621"/>
                </a:lnTo>
                <a:lnTo>
                  <a:pt x="2478" y="1626"/>
                </a:lnTo>
                <a:lnTo>
                  <a:pt x="2496" y="1630"/>
                </a:lnTo>
                <a:lnTo>
                  <a:pt x="2514" y="1633"/>
                </a:lnTo>
                <a:lnTo>
                  <a:pt x="2533" y="1634"/>
                </a:lnTo>
                <a:lnTo>
                  <a:pt x="2550" y="1633"/>
                </a:lnTo>
                <a:lnTo>
                  <a:pt x="2566" y="1630"/>
                </a:lnTo>
                <a:lnTo>
                  <a:pt x="2581" y="1628"/>
                </a:lnTo>
                <a:lnTo>
                  <a:pt x="2594" y="1624"/>
                </a:lnTo>
                <a:lnTo>
                  <a:pt x="2608" y="1620"/>
                </a:lnTo>
                <a:lnTo>
                  <a:pt x="2619" y="1616"/>
                </a:lnTo>
                <a:lnTo>
                  <a:pt x="2630" y="1609"/>
                </a:lnTo>
                <a:lnTo>
                  <a:pt x="2641" y="1603"/>
                </a:lnTo>
                <a:lnTo>
                  <a:pt x="2649" y="1596"/>
                </a:lnTo>
                <a:lnTo>
                  <a:pt x="2657" y="1590"/>
                </a:lnTo>
                <a:lnTo>
                  <a:pt x="2666" y="1583"/>
                </a:lnTo>
                <a:lnTo>
                  <a:pt x="2672" y="1576"/>
                </a:lnTo>
                <a:lnTo>
                  <a:pt x="2684" y="1562"/>
                </a:lnTo>
                <a:lnTo>
                  <a:pt x="2693" y="1550"/>
                </a:lnTo>
                <a:lnTo>
                  <a:pt x="2696" y="1550"/>
                </a:lnTo>
                <a:lnTo>
                  <a:pt x="2703" y="1622"/>
                </a:lnTo>
                <a:lnTo>
                  <a:pt x="2841" y="1622"/>
                </a:lnTo>
                <a:lnTo>
                  <a:pt x="2840" y="1605"/>
                </a:lnTo>
                <a:lnTo>
                  <a:pt x="2839" y="1588"/>
                </a:lnTo>
                <a:lnTo>
                  <a:pt x="2838" y="1569"/>
                </a:lnTo>
                <a:lnTo>
                  <a:pt x="2838" y="1549"/>
                </a:lnTo>
                <a:lnTo>
                  <a:pt x="2837" y="1527"/>
                </a:lnTo>
                <a:lnTo>
                  <a:pt x="2837" y="1506"/>
                </a:lnTo>
                <a:lnTo>
                  <a:pt x="2837" y="1483"/>
                </a:lnTo>
                <a:lnTo>
                  <a:pt x="2837" y="1458"/>
                </a:lnTo>
                <a:lnTo>
                  <a:pt x="2837" y="1112"/>
                </a:lnTo>
                <a:close/>
                <a:moveTo>
                  <a:pt x="3289" y="1492"/>
                </a:moveTo>
                <a:lnTo>
                  <a:pt x="3279" y="1496"/>
                </a:lnTo>
                <a:lnTo>
                  <a:pt x="3270" y="1500"/>
                </a:lnTo>
                <a:lnTo>
                  <a:pt x="3259" y="1502"/>
                </a:lnTo>
                <a:lnTo>
                  <a:pt x="3249" y="1505"/>
                </a:lnTo>
                <a:lnTo>
                  <a:pt x="3237" y="1506"/>
                </a:lnTo>
                <a:lnTo>
                  <a:pt x="3224" y="1508"/>
                </a:lnTo>
                <a:lnTo>
                  <a:pt x="3211" y="1509"/>
                </a:lnTo>
                <a:lnTo>
                  <a:pt x="3198" y="1509"/>
                </a:lnTo>
                <a:lnTo>
                  <a:pt x="3184" y="1508"/>
                </a:lnTo>
                <a:lnTo>
                  <a:pt x="3170" y="1507"/>
                </a:lnTo>
                <a:lnTo>
                  <a:pt x="3156" y="1504"/>
                </a:lnTo>
                <a:lnTo>
                  <a:pt x="3144" y="1500"/>
                </a:lnTo>
                <a:lnTo>
                  <a:pt x="3132" y="1494"/>
                </a:lnTo>
                <a:lnTo>
                  <a:pt x="3120" y="1488"/>
                </a:lnTo>
                <a:lnTo>
                  <a:pt x="3110" y="1481"/>
                </a:lnTo>
                <a:lnTo>
                  <a:pt x="3099" y="1472"/>
                </a:lnTo>
                <a:lnTo>
                  <a:pt x="3090" y="1462"/>
                </a:lnTo>
                <a:lnTo>
                  <a:pt x="3082" y="1452"/>
                </a:lnTo>
                <a:lnTo>
                  <a:pt x="3076" y="1440"/>
                </a:lnTo>
                <a:lnTo>
                  <a:pt x="3069" y="1427"/>
                </a:lnTo>
                <a:lnTo>
                  <a:pt x="3065" y="1414"/>
                </a:lnTo>
                <a:lnTo>
                  <a:pt x="3062" y="1399"/>
                </a:lnTo>
                <a:lnTo>
                  <a:pt x="3060" y="1383"/>
                </a:lnTo>
                <a:lnTo>
                  <a:pt x="3059" y="1365"/>
                </a:lnTo>
                <a:lnTo>
                  <a:pt x="3059" y="1350"/>
                </a:lnTo>
                <a:lnTo>
                  <a:pt x="3061" y="1335"/>
                </a:lnTo>
                <a:lnTo>
                  <a:pt x="3064" y="1321"/>
                </a:lnTo>
                <a:lnTo>
                  <a:pt x="3068" y="1307"/>
                </a:lnTo>
                <a:lnTo>
                  <a:pt x="3072" y="1296"/>
                </a:lnTo>
                <a:lnTo>
                  <a:pt x="3079" y="1284"/>
                </a:lnTo>
                <a:lnTo>
                  <a:pt x="3086" y="1272"/>
                </a:lnTo>
                <a:lnTo>
                  <a:pt x="3095" y="1263"/>
                </a:lnTo>
                <a:lnTo>
                  <a:pt x="3104" y="1253"/>
                </a:lnTo>
                <a:lnTo>
                  <a:pt x="3115" y="1246"/>
                </a:lnTo>
                <a:lnTo>
                  <a:pt x="3127" y="1239"/>
                </a:lnTo>
                <a:lnTo>
                  <a:pt x="3138" y="1233"/>
                </a:lnTo>
                <a:lnTo>
                  <a:pt x="3151" y="1229"/>
                </a:lnTo>
                <a:lnTo>
                  <a:pt x="3165" y="1226"/>
                </a:lnTo>
                <a:lnTo>
                  <a:pt x="3180" y="1223"/>
                </a:lnTo>
                <a:lnTo>
                  <a:pt x="3194" y="1222"/>
                </a:lnTo>
                <a:lnTo>
                  <a:pt x="3209" y="1222"/>
                </a:lnTo>
                <a:lnTo>
                  <a:pt x="3223" y="1223"/>
                </a:lnTo>
                <a:lnTo>
                  <a:pt x="3236" y="1226"/>
                </a:lnTo>
                <a:lnTo>
                  <a:pt x="3248" y="1228"/>
                </a:lnTo>
                <a:lnTo>
                  <a:pt x="3268" y="1232"/>
                </a:lnTo>
                <a:lnTo>
                  <a:pt x="3284" y="1238"/>
                </a:lnTo>
                <a:lnTo>
                  <a:pt x="3308" y="1120"/>
                </a:lnTo>
                <a:lnTo>
                  <a:pt x="3295" y="1116"/>
                </a:lnTo>
                <a:lnTo>
                  <a:pt x="3282" y="1112"/>
                </a:lnTo>
                <a:lnTo>
                  <a:pt x="3267" y="1109"/>
                </a:lnTo>
                <a:lnTo>
                  <a:pt x="3251" y="1105"/>
                </a:lnTo>
                <a:lnTo>
                  <a:pt x="3235" y="1103"/>
                </a:lnTo>
                <a:lnTo>
                  <a:pt x="3219" y="1102"/>
                </a:lnTo>
                <a:lnTo>
                  <a:pt x="3203" y="1101"/>
                </a:lnTo>
                <a:lnTo>
                  <a:pt x="3187" y="1100"/>
                </a:lnTo>
                <a:lnTo>
                  <a:pt x="3170" y="1101"/>
                </a:lnTo>
                <a:lnTo>
                  <a:pt x="3153" y="1102"/>
                </a:lnTo>
                <a:lnTo>
                  <a:pt x="3136" y="1103"/>
                </a:lnTo>
                <a:lnTo>
                  <a:pt x="3120" y="1107"/>
                </a:lnTo>
                <a:lnTo>
                  <a:pt x="3105" y="1110"/>
                </a:lnTo>
                <a:lnTo>
                  <a:pt x="3090" y="1113"/>
                </a:lnTo>
                <a:lnTo>
                  <a:pt x="3076" y="1117"/>
                </a:lnTo>
                <a:lnTo>
                  <a:pt x="3062" y="1122"/>
                </a:lnTo>
                <a:lnTo>
                  <a:pt x="3049" y="1128"/>
                </a:lnTo>
                <a:lnTo>
                  <a:pt x="3036" y="1133"/>
                </a:lnTo>
                <a:lnTo>
                  <a:pt x="3024" y="1141"/>
                </a:lnTo>
                <a:lnTo>
                  <a:pt x="3012" y="1147"/>
                </a:lnTo>
                <a:lnTo>
                  <a:pt x="3001" y="1154"/>
                </a:lnTo>
                <a:lnTo>
                  <a:pt x="2991" y="1163"/>
                </a:lnTo>
                <a:lnTo>
                  <a:pt x="2980" y="1171"/>
                </a:lnTo>
                <a:lnTo>
                  <a:pt x="2971" y="1180"/>
                </a:lnTo>
                <a:lnTo>
                  <a:pt x="2962" y="1189"/>
                </a:lnTo>
                <a:lnTo>
                  <a:pt x="2954" y="1199"/>
                </a:lnTo>
                <a:lnTo>
                  <a:pt x="2946" y="1210"/>
                </a:lnTo>
                <a:lnTo>
                  <a:pt x="2939" y="1220"/>
                </a:lnTo>
                <a:lnTo>
                  <a:pt x="2931" y="1231"/>
                </a:lnTo>
                <a:lnTo>
                  <a:pt x="2926" y="1243"/>
                </a:lnTo>
                <a:lnTo>
                  <a:pt x="2920" y="1254"/>
                </a:lnTo>
                <a:lnTo>
                  <a:pt x="2915" y="1266"/>
                </a:lnTo>
                <a:lnTo>
                  <a:pt x="2911" y="1279"/>
                </a:lnTo>
                <a:lnTo>
                  <a:pt x="2907" y="1291"/>
                </a:lnTo>
                <a:lnTo>
                  <a:pt x="2904" y="1304"/>
                </a:lnTo>
                <a:lnTo>
                  <a:pt x="2901" y="1317"/>
                </a:lnTo>
                <a:lnTo>
                  <a:pt x="2898" y="1331"/>
                </a:lnTo>
                <a:lnTo>
                  <a:pt x="2897" y="1343"/>
                </a:lnTo>
                <a:lnTo>
                  <a:pt x="2896" y="1357"/>
                </a:lnTo>
                <a:lnTo>
                  <a:pt x="2896" y="1371"/>
                </a:lnTo>
                <a:lnTo>
                  <a:pt x="2896" y="1386"/>
                </a:lnTo>
                <a:lnTo>
                  <a:pt x="2897" y="1401"/>
                </a:lnTo>
                <a:lnTo>
                  <a:pt x="2899" y="1415"/>
                </a:lnTo>
                <a:lnTo>
                  <a:pt x="2901" y="1428"/>
                </a:lnTo>
                <a:lnTo>
                  <a:pt x="2904" y="1442"/>
                </a:lnTo>
                <a:lnTo>
                  <a:pt x="2907" y="1455"/>
                </a:lnTo>
                <a:lnTo>
                  <a:pt x="2911" y="1468"/>
                </a:lnTo>
                <a:lnTo>
                  <a:pt x="2915" y="1481"/>
                </a:lnTo>
                <a:lnTo>
                  <a:pt x="2920" y="1492"/>
                </a:lnTo>
                <a:lnTo>
                  <a:pt x="2926" y="1503"/>
                </a:lnTo>
                <a:lnTo>
                  <a:pt x="2931" y="1515"/>
                </a:lnTo>
                <a:lnTo>
                  <a:pt x="2938" y="1525"/>
                </a:lnTo>
                <a:lnTo>
                  <a:pt x="2945" y="1535"/>
                </a:lnTo>
                <a:lnTo>
                  <a:pt x="2953" y="1544"/>
                </a:lnTo>
                <a:lnTo>
                  <a:pt x="2961" y="1554"/>
                </a:lnTo>
                <a:lnTo>
                  <a:pt x="2969" y="1562"/>
                </a:lnTo>
                <a:lnTo>
                  <a:pt x="2978" y="1571"/>
                </a:lnTo>
                <a:lnTo>
                  <a:pt x="2988" y="1578"/>
                </a:lnTo>
                <a:lnTo>
                  <a:pt x="2998" y="1586"/>
                </a:lnTo>
                <a:lnTo>
                  <a:pt x="3008" y="1593"/>
                </a:lnTo>
                <a:lnTo>
                  <a:pt x="3019" y="1599"/>
                </a:lnTo>
                <a:lnTo>
                  <a:pt x="3030" y="1605"/>
                </a:lnTo>
                <a:lnTo>
                  <a:pt x="3042" y="1610"/>
                </a:lnTo>
                <a:lnTo>
                  <a:pt x="3054" y="1614"/>
                </a:lnTo>
                <a:lnTo>
                  <a:pt x="3067" y="1619"/>
                </a:lnTo>
                <a:lnTo>
                  <a:pt x="3080" y="1623"/>
                </a:lnTo>
                <a:lnTo>
                  <a:pt x="3094" y="1626"/>
                </a:lnTo>
                <a:lnTo>
                  <a:pt x="3106" y="1628"/>
                </a:lnTo>
                <a:lnTo>
                  <a:pt x="3121" y="1630"/>
                </a:lnTo>
                <a:lnTo>
                  <a:pt x="3135" y="1633"/>
                </a:lnTo>
                <a:lnTo>
                  <a:pt x="3151" y="1633"/>
                </a:lnTo>
                <a:lnTo>
                  <a:pt x="3166" y="1634"/>
                </a:lnTo>
                <a:lnTo>
                  <a:pt x="3188" y="1633"/>
                </a:lnTo>
                <a:lnTo>
                  <a:pt x="3209" y="1631"/>
                </a:lnTo>
                <a:lnTo>
                  <a:pt x="3229" y="1629"/>
                </a:lnTo>
                <a:lnTo>
                  <a:pt x="3249" y="1626"/>
                </a:lnTo>
                <a:lnTo>
                  <a:pt x="3266" y="1623"/>
                </a:lnTo>
                <a:lnTo>
                  <a:pt x="3282" y="1619"/>
                </a:lnTo>
                <a:lnTo>
                  <a:pt x="3295" y="1614"/>
                </a:lnTo>
                <a:lnTo>
                  <a:pt x="3307" y="1609"/>
                </a:lnTo>
                <a:lnTo>
                  <a:pt x="3289" y="1492"/>
                </a:lnTo>
                <a:close/>
                <a:moveTo>
                  <a:pt x="3785" y="1320"/>
                </a:moveTo>
                <a:lnTo>
                  <a:pt x="3783" y="1298"/>
                </a:lnTo>
                <a:lnTo>
                  <a:pt x="3781" y="1277"/>
                </a:lnTo>
                <a:lnTo>
                  <a:pt x="3778" y="1255"/>
                </a:lnTo>
                <a:lnTo>
                  <a:pt x="3773" y="1235"/>
                </a:lnTo>
                <a:lnTo>
                  <a:pt x="3766" y="1216"/>
                </a:lnTo>
                <a:lnTo>
                  <a:pt x="3758" y="1198"/>
                </a:lnTo>
                <a:lnTo>
                  <a:pt x="3754" y="1189"/>
                </a:lnTo>
                <a:lnTo>
                  <a:pt x="3748" y="1181"/>
                </a:lnTo>
                <a:lnTo>
                  <a:pt x="3743" y="1173"/>
                </a:lnTo>
                <a:lnTo>
                  <a:pt x="3737" y="1166"/>
                </a:lnTo>
                <a:lnTo>
                  <a:pt x="3729" y="1159"/>
                </a:lnTo>
                <a:lnTo>
                  <a:pt x="3723" y="1151"/>
                </a:lnTo>
                <a:lnTo>
                  <a:pt x="3714" y="1145"/>
                </a:lnTo>
                <a:lnTo>
                  <a:pt x="3707" y="1138"/>
                </a:lnTo>
                <a:lnTo>
                  <a:pt x="3698" y="1133"/>
                </a:lnTo>
                <a:lnTo>
                  <a:pt x="3688" y="1128"/>
                </a:lnTo>
                <a:lnTo>
                  <a:pt x="3678" y="1122"/>
                </a:lnTo>
                <a:lnTo>
                  <a:pt x="3668" y="1118"/>
                </a:lnTo>
                <a:lnTo>
                  <a:pt x="3657" y="1114"/>
                </a:lnTo>
                <a:lnTo>
                  <a:pt x="3646" y="1111"/>
                </a:lnTo>
                <a:lnTo>
                  <a:pt x="3633" y="1108"/>
                </a:lnTo>
                <a:lnTo>
                  <a:pt x="3620" y="1105"/>
                </a:lnTo>
                <a:lnTo>
                  <a:pt x="3606" y="1103"/>
                </a:lnTo>
                <a:lnTo>
                  <a:pt x="3592" y="1102"/>
                </a:lnTo>
                <a:lnTo>
                  <a:pt x="3578" y="1101"/>
                </a:lnTo>
                <a:lnTo>
                  <a:pt x="3562" y="1100"/>
                </a:lnTo>
                <a:lnTo>
                  <a:pt x="3545" y="1101"/>
                </a:lnTo>
                <a:lnTo>
                  <a:pt x="3528" y="1102"/>
                </a:lnTo>
                <a:lnTo>
                  <a:pt x="3512" y="1103"/>
                </a:lnTo>
                <a:lnTo>
                  <a:pt x="3497" y="1105"/>
                </a:lnTo>
                <a:lnTo>
                  <a:pt x="3467" y="1110"/>
                </a:lnTo>
                <a:lnTo>
                  <a:pt x="3442" y="1116"/>
                </a:lnTo>
                <a:lnTo>
                  <a:pt x="3417" y="1124"/>
                </a:lnTo>
                <a:lnTo>
                  <a:pt x="3397" y="1131"/>
                </a:lnTo>
                <a:lnTo>
                  <a:pt x="3379" y="1138"/>
                </a:lnTo>
                <a:lnTo>
                  <a:pt x="3364" y="1147"/>
                </a:lnTo>
                <a:lnTo>
                  <a:pt x="3393" y="1248"/>
                </a:lnTo>
                <a:lnTo>
                  <a:pt x="3407" y="1240"/>
                </a:lnTo>
                <a:lnTo>
                  <a:pt x="3422" y="1233"/>
                </a:lnTo>
                <a:lnTo>
                  <a:pt x="3439" y="1227"/>
                </a:lnTo>
                <a:lnTo>
                  <a:pt x="3457" y="1221"/>
                </a:lnTo>
                <a:lnTo>
                  <a:pt x="3475" y="1217"/>
                </a:lnTo>
                <a:lnTo>
                  <a:pt x="3495" y="1213"/>
                </a:lnTo>
                <a:lnTo>
                  <a:pt x="3514" y="1211"/>
                </a:lnTo>
                <a:lnTo>
                  <a:pt x="3533" y="1210"/>
                </a:lnTo>
                <a:lnTo>
                  <a:pt x="3548" y="1211"/>
                </a:lnTo>
                <a:lnTo>
                  <a:pt x="3560" y="1212"/>
                </a:lnTo>
                <a:lnTo>
                  <a:pt x="3571" y="1214"/>
                </a:lnTo>
                <a:lnTo>
                  <a:pt x="3581" y="1216"/>
                </a:lnTo>
                <a:lnTo>
                  <a:pt x="3589" y="1220"/>
                </a:lnTo>
                <a:lnTo>
                  <a:pt x="3597" y="1223"/>
                </a:lnTo>
                <a:lnTo>
                  <a:pt x="3603" y="1228"/>
                </a:lnTo>
                <a:lnTo>
                  <a:pt x="3609" y="1233"/>
                </a:lnTo>
                <a:lnTo>
                  <a:pt x="3614" y="1237"/>
                </a:lnTo>
                <a:lnTo>
                  <a:pt x="3618" y="1243"/>
                </a:lnTo>
                <a:lnTo>
                  <a:pt x="3620" y="1249"/>
                </a:lnTo>
                <a:lnTo>
                  <a:pt x="3622" y="1254"/>
                </a:lnTo>
                <a:lnTo>
                  <a:pt x="3625" y="1265"/>
                </a:lnTo>
                <a:lnTo>
                  <a:pt x="3626" y="1275"/>
                </a:lnTo>
                <a:lnTo>
                  <a:pt x="3626" y="1282"/>
                </a:lnTo>
                <a:lnTo>
                  <a:pt x="3594" y="1283"/>
                </a:lnTo>
                <a:lnTo>
                  <a:pt x="3562" y="1285"/>
                </a:lnTo>
                <a:lnTo>
                  <a:pt x="3532" y="1288"/>
                </a:lnTo>
                <a:lnTo>
                  <a:pt x="3503" y="1294"/>
                </a:lnTo>
                <a:lnTo>
                  <a:pt x="3477" y="1301"/>
                </a:lnTo>
                <a:lnTo>
                  <a:pt x="3452" y="1308"/>
                </a:lnTo>
                <a:lnTo>
                  <a:pt x="3441" y="1314"/>
                </a:lnTo>
                <a:lnTo>
                  <a:pt x="3430" y="1318"/>
                </a:lnTo>
                <a:lnTo>
                  <a:pt x="3419" y="1324"/>
                </a:lnTo>
                <a:lnTo>
                  <a:pt x="3409" y="1330"/>
                </a:lnTo>
                <a:lnTo>
                  <a:pt x="3399" y="1336"/>
                </a:lnTo>
                <a:lnTo>
                  <a:pt x="3391" y="1342"/>
                </a:lnTo>
                <a:lnTo>
                  <a:pt x="3382" y="1350"/>
                </a:lnTo>
                <a:lnTo>
                  <a:pt x="3375" y="1357"/>
                </a:lnTo>
                <a:lnTo>
                  <a:pt x="3367" y="1365"/>
                </a:lnTo>
                <a:lnTo>
                  <a:pt x="3360" y="1373"/>
                </a:lnTo>
                <a:lnTo>
                  <a:pt x="3355" y="1382"/>
                </a:lnTo>
                <a:lnTo>
                  <a:pt x="3348" y="1390"/>
                </a:lnTo>
                <a:lnTo>
                  <a:pt x="3344" y="1400"/>
                </a:lnTo>
                <a:lnTo>
                  <a:pt x="3340" y="1409"/>
                </a:lnTo>
                <a:lnTo>
                  <a:pt x="3336" y="1420"/>
                </a:lnTo>
                <a:lnTo>
                  <a:pt x="3332" y="1431"/>
                </a:lnTo>
                <a:lnTo>
                  <a:pt x="3330" y="1441"/>
                </a:lnTo>
                <a:lnTo>
                  <a:pt x="3329" y="1453"/>
                </a:lnTo>
                <a:lnTo>
                  <a:pt x="3328" y="1465"/>
                </a:lnTo>
                <a:lnTo>
                  <a:pt x="3327" y="1476"/>
                </a:lnTo>
                <a:lnTo>
                  <a:pt x="3328" y="1492"/>
                </a:lnTo>
                <a:lnTo>
                  <a:pt x="3330" y="1507"/>
                </a:lnTo>
                <a:lnTo>
                  <a:pt x="3334" y="1521"/>
                </a:lnTo>
                <a:lnTo>
                  <a:pt x="3339" y="1536"/>
                </a:lnTo>
                <a:lnTo>
                  <a:pt x="3345" y="1549"/>
                </a:lnTo>
                <a:lnTo>
                  <a:pt x="3353" y="1562"/>
                </a:lnTo>
                <a:lnTo>
                  <a:pt x="3361" y="1574"/>
                </a:lnTo>
                <a:lnTo>
                  <a:pt x="3371" y="1586"/>
                </a:lnTo>
                <a:lnTo>
                  <a:pt x="3382" y="1595"/>
                </a:lnTo>
                <a:lnTo>
                  <a:pt x="3395" y="1605"/>
                </a:lnTo>
                <a:lnTo>
                  <a:pt x="3408" y="1613"/>
                </a:lnTo>
                <a:lnTo>
                  <a:pt x="3423" y="1620"/>
                </a:lnTo>
                <a:lnTo>
                  <a:pt x="3439" y="1626"/>
                </a:lnTo>
                <a:lnTo>
                  <a:pt x="3456" y="1629"/>
                </a:lnTo>
                <a:lnTo>
                  <a:pt x="3474" y="1633"/>
                </a:lnTo>
                <a:lnTo>
                  <a:pt x="3492" y="1634"/>
                </a:lnTo>
                <a:lnTo>
                  <a:pt x="3514" y="1633"/>
                </a:lnTo>
                <a:lnTo>
                  <a:pt x="3535" y="1629"/>
                </a:lnTo>
                <a:lnTo>
                  <a:pt x="3546" y="1627"/>
                </a:lnTo>
                <a:lnTo>
                  <a:pt x="3555" y="1624"/>
                </a:lnTo>
                <a:lnTo>
                  <a:pt x="3566" y="1621"/>
                </a:lnTo>
                <a:lnTo>
                  <a:pt x="3574" y="1617"/>
                </a:lnTo>
                <a:lnTo>
                  <a:pt x="3584" y="1613"/>
                </a:lnTo>
                <a:lnTo>
                  <a:pt x="3592" y="1608"/>
                </a:lnTo>
                <a:lnTo>
                  <a:pt x="3601" y="1603"/>
                </a:lnTo>
                <a:lnTo>
                  <a:pt x="3609" y="1597"/>
                </a:lnTo>
                <a:lnTo>
                  <a:pt x="3617" y="1591"/>
                </a:lnTo>
                <a:lnTo>
                  <a:pt x="3624" y="1585"/>
                </a:lnTo>
                <a:lnTo>
                  <a:pt x="3631" y="1578"/>
                </a:lnTo>
                <a:lnTo>
                  <a:pt x="3638" y="1571"/>
                </a:lnTo>
                <a:lnTo>
                  <a:pt x="3640" y="1571"/>
                </a:lnTo>
                <a:lnTo>
                  <a:pt x="3650" y="1622"/>
                </a:lnTo>
                <a:lnTo>
                  <a:pt x="3793" y="1622"/>
                </a:lnTo>
                <a:lnTo>
                  <a:pt x="3789" y="1597"/>
                </a:lnTo>
                <a:lnTo>
                  <a:pt x="3786" y="1568"/>
                </a:lnTo>
                <a:lnTo>
                  <a:pt x="3785" y="1534"/>
                </a:lnTo>
                <a:lnTo>
                  <a:pt x="3785" y="1499"/>
                </a:lnTo>
                <a:lnTo>
                  <a:pt x="3785" y="1320"/>
                </a:lnTo>
                <a:close/>
                <a:moveTo>
                  <a:pt x="3632" y="1436"/>
                </a:moveTo>
                <a:lnTo>
                  <a:pt x="3631" y="1450"/>
                </a:lnTo>
                <a:lnTo>
                  <a:pt x="3629" y="1464"/>
                </a:lnTo>
                <a:lnTo>
                  <a:pt x="3623" y="1475"/>
                </a:lnTo>
                <a:lnTo>
                  <a:pt x="3617" y="1486"/>
                </a:lnTo>
                <a:lnTo>
                  <a:pt x="3607" y="1495"/>
                </a:lnTo>
                <a:lnTo>
                  <a:pt x="3598" y="1505"/>
                </a:lnTo>
                <a:lnTo>
                  <a:pt x="3586" y="1511"/>
                </a:lnTo>
                <a:lnTo>
                  <a:pt x="3573" y="1517"/>
                </a:lnTo>
                <a:lnTo>
                  <a:pt x="3567" y="1519"/>
                </a:lnTo>
                <a:lnTo>
                  <a:pt x="3561" y="1520"/>
                </a:lnTo>
                <a:lnTo>
                  <a:pt x="3553" y="1521"/>
                </a:lnTo>
                <a:lnTo>
                  <a:pt x="3546" y="1522"/>
                </a:lnTo>
                <a:lnTo>
                  <a:pt x="3533" y="1521"/>
                </a:lnTo>
                <a:lnTo>
                  <a:pt x="3521" y="1518"/>
                </a:lnTo>
                <a:lnTo>
                  <a:pt x="3516" y="1516"/>
                </a:lnTo>
                <a:lnTo>
                  <a:pt x="3511" y="1513"/>
                </a:lnTo>
                <a:lnTo>
                  <a:pt x="3505" y="1510"/>
                </a:lnTo>
                <a:lnTo>
                  <a:pt x="3501" y="1506"/>
                </a:lnTo>
                <a:lnTo>
                  <a:pt x="3498" y="1503"/>
                </a:lnTo>
                <a:lnTo>
                  <a:pt x="3494" y="1498"/>
                </a:lnTo>
                <a:lnTo>
                  <a:pt x="3491" y="1493"/>
                </a:lnTo>
                <a:lnTo>
                  <a:pt x="3488" y="1488"/>
                </a:lnTo>
                <a:lnTo>
                  <a:pt x="3486" y="1482"/>
                </a:lnTo>
                <a:lnTo>
                  <a:pt x="3485" y="1475"/>
                </a:lnTo>
                <a:lnTo>
                  <a:pt x="3484" y="1469"/>
                </a:lnTo>
                <a:lnTo>
                  <a:pt x="3483" y="1461"/>
                </a:lnTo>
                <a:lnTo>
                  <a:pt x="3484" y="1450"/>
                </a:lnTo>
                <a:lnTo>
                  <a:pt x="3486" y="1440"/>
                </a:lnTo>
                <a:lnTo>
                  <a:pt x="3491" y="1432"/>
                </a:lnTo>
                <a:lnTo>
                  <a:pt x="3495" y="1423"/>
                </a:lnTo>
                <a:lnTo>
                  <a:pt x="3501" y="1416"/>
                </a:lnTo>
                <a:lnTo>
                  <a:pt x="3509" y="1409"/>
                </a:lnTo>
                <a:lnTo>
                  <a:pt x="3517" y="1403"/>
                </a:lnTo>
                <a:lnTo>
                  <a:pt x="3527" y="1399"/>
                </a:lnTo>
                <a:lnTo>
                  <a:pt x="3536" y="1394"/>
                </a:lnTo>
                <a:lnTo>
                  <a:pt x="3548" y="1390"/>
                </a:lnTo>
                <a:lnTo>
                  <a:pt x="3561" y="1387"/>
                </a:lnTo>
                <a:lnTo>
                  <a:pt x="3573" y="1385"/>
                </a:lnTo>
                <a:lnTo>
                  <a:pt x="3587" y="1383"/>
                </a:lnTo>
                <a:lnTo>
                  <a:pt x="3601" y="1382"/>
                </a:lnTo>
                <a:lnTo>
                  <a:pt x="3616" y="1381"/>
                </a:lnTo>
                <a:lnTo>
                  <a:pt x="3632" y="1381"/>
                </a:lnTo>
                <a:lnTo>
                  <a:pt x="3632" y="1436"/>
                </a:lnTo>
                <a:close/>
                <a:moveTo>
                  <a:pt x="4237" y="1492"/>
                </a:moveTo>
                <a:lnTo>
                  <a:pt x="4227" y="1496"/>
                </a:lnTo>
                <a:lnTo>
                  <a:pt x="4216" y="1500"/>
                </a:lnTo>
                <a:lnTo>
                  <a:pt x="4206" y="1502"/>
                </a:lnTo>
                <a:lnTo>
                  <a:pt x="4195" y="1505"/>
                </a:lnTo>
                <a:lnTo>
                  <a:pt x="4184" y="1506"/>
                </a:lnTo>
                <a:lnTo>
                  <a:pt x="4172" y="1508"/>
                </a:lnTo>
                <a:lnTo>
                  <a:pt x="4158" y="1509"/>
                </a:lnTo>
                <a:lnTo>
                  <a:pt x="4144" y="1509"/>
                </a:lnTo>
                <a:lnTo>
                  <a:pt x="4131" y="1508"/>
                </a:lnTo>
                <a:lnTo>
                  <a:pt x="4117" y="1507"/>
                </a:lnTo>
                <a:lnTo>
                  <a:pt x="4103" y="1504"/>
                </a:lnTo>
                <a:lnTo>
                  <a:pt x="4090" y="1500"/>
                </a:lnTo>
                <a:lnTo>
                  <a:pt x="4078" y="1494"/>
                </a:lnTo>
                <a:lnTo>
                  <a:pt x="4067" y="1488"/>
                </a:lnTo>
                <a:lnTo>
                  <a:pt x="4056" y="1481"/>
                </a:lnTo>
                <a:lnTo>
                  <a:pt x="4047" y="1472"/>
                </a:lnTo>
                <a:lnTo>
                  <a:pt x="4037" y="1462"/>
                </a:lnTo>
                <a:lnTo>
                  <a:pt x="4030" y="1452"/>
                </a:lnTo>
                <a:lnTo>
                  <a:pt x="4022" y="1440"/>
                </a:lnTo>
                <a:lnTo>
                  <a:pt x="4016" y="1427"/>
                </a:lnTo>
                <a:lnTo>
                  <a:pt x="4012" y="1414"/>
                </a:lnTo>
                <a:lnTo>
                  <a:pt x="4008" y="1399"/>
                </a:lnTo>
                <a:lnTo>
                  <a:pt x="4006" y="1383"/>
                </a:lnTo>
                <a:lnTo>
                  <a:pt x="4005" y="1365"/>
                </a:lnTo>
                <a:lnTo>
                  <a:pt x="4005" y="1350"/>
                </a:lnTo>
                <a:lnTo>
                  <a:pt x="4007" y="1335"/>
                </a:lnTo>
                <a:lnTo>
                  <a:pt x="4011" y="1321"/>
                </a:lnTo>
                <a:lnTo>
                  <a:pt x="4015" y="1307"/>
                </a:lnTo>
                <a:lnTo>
                  <a:pt x="4020" y="1296"/>
                </a:lnTo>
                <a:lnTo>
                  <a:pt x="4026" y="1284"/>
                </a:lnTo>
                <a:lnTo>
                  <a:pt x="4034" y="1272"/>
                </a:lnTo>
                <a:lnTo>
                  <a:pt x="4042" y="1263"/>
                </a:lnTo>
                <a:lnTo>
                  <a:pt x="4051" y="1253"/>
                </a:lnTo>
                <a:lnTo>
                  <a:pt x="4062" y="1246"/>
                </a:lnTo>
                <a:lnTo>
                  <a:pt x="4073" y="1239"/>
                </a:lnTo>
                <a:lnTo>
                  <a:pt x="4085" y="1233"/>
                </a:lnTo>
                <a:lnTo>
                  <a:pt x="4098" y="1229"/>
                </a:lnTo>
                <a:lnTo>
                  <a:pt x="4111" y="1226"/>
                </a:lnTo>
                <a:lnTo>
                  <a:pt x="4126" y="1223"/>
                </a:lnTo>
                <a:lnTo>
                  <a:pt x="4142" y="1222"/>
                </a:lnTo>
                <a:lnTo>
                  <a:pt x="4157" y="1222"/>
                </a:lnTo>
                <a:lnTo>
                  <a:pt x="4171" y="1223"/>
                </a:lnTo>
                <a:lnTo>
                  <a:pt x="4184" y="1226"/>
                </a:lnTo>
                <a:lnTo>
                  <a:pt x="4195" y="1228"/>
                </a:lnTo>
                <a:lnTo>
                  <a:pt x="4206" y="1230"/>
                </a:lnTo>
                <a:lnTo>
                  <a:pt x="4214" y="1233"/>
                </a:lnTo>
                <a:lnTo>
                  <a:pt x="4224" y="1236"/>
                </a:lnTo>
                <a:lnTo>
                  <a:pt x="4231" y="1239"/>
                </a:lnTo>
                <a:lnTo>
                  <a:pt x="4255" y="1120"/>
                </a:lnTo>
                <a:lnTo>
                  <a:pt x="4242" y="1116"/>
                </a:lnTo>
                <a:lnTo>
                  <a:pt x="4228" y="1112"/>
                </a:lnTo>
                <a:lnTo>
                  <a:pt x="4213" y="1109"/>
                </a:lnTo>
                <a:lnTo>
                  <a:pt x="4198" y="1105"/>
                </a:lnTo>
                <a:lnTo>
                  <a:pt x="4183" y="1103"/>
                </a:lnTo>
                <a:lnTo>
                  <a:pt x="4167" y="1102"/>
                </a:lnTo>
                <a:lnTo>
                  <a:pt x="4151" y="1101"/>
                </a:lnTo>
                <a:lnTo>
                  <a:pt x="4135" y="1100"/>
                </a:lnTo>
                <a:lnTo>
                  <a:pt x="4117" y="1101"/>
                </a:lnTo>
                <a:lnTo>
                  <a:pt x="4100" y="1102"/>
                </a:lnTo>
                <a:lnTo>
                  <a:pt x="4084" y="1103"/>
                </a:lnTo>
                <a:lnTo>
                  <a:pt x="4068" y="1107"/>
                </a:lnTo>
                <a:lnTo>
                  <a:pt x="4052" y="1110"/>
                </a:lnTo>
                <a:lnTo>
                  <a:pt x="4037" y="1113"/>
                </a:lnTo>
                <a:lnTo>
                  <a:pt x="4023" y="1117"/>
                </a:lnTo>
                <a:lnTo>
                  <a:pt x="4008" y="1122"/>
                </a:lnTo>
                <a:lnTo>
                  <a:pt x="3996" y="1128"/>
                </a:lnTo>
                <a:lnTo>
                  <a:pt x="3983" y="1133"/>
                </a:lnTo>
                <a:lnTo>
                  <a:pt x="3970" y="1139"/>
                </a:lnTo>
                <a:lnTo>
                  <a:pt x="3959" y="1147"/>
                </a:lnTo>
                <a:lnTo>
                  <a:pt x="3948" y="1154"/>
                </a:lnTo>
                <a:lnTo>
                  <a:pt x="3937" y="1163"/>
                </a:lnTo>
                <a:lnTo>
                  <a:pt x="3927" y="1171"/>
                </a:lnTo>
                <a:lnTo>
                  <a:pt x="3917" y="1180"/>
                </a:lnTo>
                <a:lnTo>
                  <a:pt x="3909" y="1189"/>
                </a:lnTo>
                <a:lnTo>
                  <a:pt x="3900" y="1199"/>
                </a:lnTo>
                <a:lnTo>
                  <a:pt x="3893" y="1210"/>
                </a:lnTo>
                <a:lnTo>
                  <a:pt x="3885" y="1220"/>
                </a:lnTo>
                <a:lnTo>
                  <a:pt x="3879" y="1231"/>
                </a:lnTo>
                <a:lnTo>
                  <a:pt x="3873" y="1243"/>
                </a:lnTo>
                <a:lnTo>
                  <a:pt x="3867" y="1254"/>
                </a:lnTo>
                <a:lnTo>
                  <a:pt x="3862" y="1266"/>
                </a:lnTo>
                <a:lnTo>
                  <a:pt x="3858" y="1278"/>
                </a:lnTo>
                <a:lnTo>
                  <a:pt x="3854" y="1290"/>
                </a:lnTo>
                <a:lnTo>
                  <a:pt x="3850" y="1303"/>
                </a:lnTo>
                <a:lnTo>
                  <a:pt x="3848" y="1317"/>
                </a:lnTo>
                <a:lnTo>
                  <a:pt x="3846" y="1330"/>
                </a:lnTo>
                <a:lnTo>
                  <a:pt x="3844" y="1343"/>
                </a:lnTo>
                <a:lnTo>
                  <a:pt x="3843" y="1356"/>
                </a:lnTo>
                <a:lnTo>
                  <a:pt x="3843" y="1370"/>
                </a:lnTo>
                <a:lnTo>
                  <a:pt x="3844" y="1396"/>
                </a:lnTo>
                <a:lnTo>
                  <a:pt x="3847" y="1420"/>
                </a:lnTo>
                <a:lnTo>
                  <a:pt x="3851" y="1443"/>
                </a:lnTo>
                <a:lnTo>
                  <a:pt x="3858" y="1466"/>
                </a:lnTo>
                <a:lnTo>
                  <a:pt x="3865" y="1487"/>
                </a:lnTo>
                <a:lnTo>
                  <a:pt x="3875" y="1507"/>
                </a:lnTo>
                <a:lnTo>
                  <a:pt x="3885" y="1525"/>
                </a:lnTo>
                <a:lnTo>
                  <a:pt x="3898" y="1542"/>
                </a:lnTo>
                <a:lnTo>
                  <a:pt x="3912" y="1558"/>
                </a:lnTo>
                <a:lnTo>
                  <a:pt x="3928" y="1573"/>
                </a:lnTo>
                <a:lnTo>
                  <a:pt x="3945" y="1586"/>
                </a:lnTo>
                <a:lnTo>
                  <a:pt x="3963" y="1597"/>
                </a:lnTo>
                <a:lnTo>
                  <a:pt x="3983" y="1607"/>
                </a:lnTo>
                <a:lnTo>
                  <a:pt x="4004" y="1616"/>
                </a:lnTo>
                <a:lnTo>
                  <a:pt x="4026" y="1622"/>
                </a:lnTo>
                <a:lnTo>
                  <a:pt x="4050" y="1627"/>
                </a:lnTo>
                <a:lnTo>
                  <a:pt x="4010" y="1707"/>
                </a:lnTo>
                <a:lnTo>
                  <a:pt x="4030" y="1709"/>
                </a:lnTo>
                <a:lnTo>
                  <a:pt x="4047" y="1712"/>
                </a:lnTo>
                <a:lnTo>
                  <a:pt x="4060" y="1715"/>
                </a:lnTo>
                <a:lnTo>
                  <a:pt x="4071" y="1720"/>
                </a:lnTo>
                <a:lnTo>
                  <a:pt x="4080" y="1725"/>
                </a:lnTo>
                <a:lnTo>
                  <a:pt x="4086" y="1731"/>
                </a:lnTo>
                <a:lnTo>
                  <a:pt x="4088" y="1735"/>
                </a:lnTo>
                <a:lnTo>
                  <a:pt x="4089" y="1738"/>
                </a:lnTo>
                <a:lnTo>
                  <a:pt x="4090" y="1741"/>
                </a:lnTo>
                <a:lnTo>
                  <a:pt x="4090" y="1745"/>
                </a:lnTo>
                <a:lnTo>
                  <a:pt x="4090" y="1752"/>
                </a:lnTo>
                <a:lnTo>
                  <a:pt x="4087" y="1758"/>
                </a:lnTo>
                <a:lnTo>
                  <a:pt x="4084" y="1762"/>
                </a:lnTo>
                <a:lnTo>
                  <a:pt x="4078" y="1766"/>
                </a:lnTo>
                <a:lnTo>
                  <a:pt x="4073" y="1769"/>
                </a:lnTo>
                <a:lnTo>
                  <a:pt x="4067" y="1771"/>
                </a:lnTo>
                <a:lnTo>
                  <a:pt x="4060" y="1772"/>
                </a:lnTo>
                <a:lnTo>
                  <a:pt x="4053" y="1772"/>
                </a:lnTo>
                <a:lnTo>
                  <a:pt x="4040" y="1771"/>
                </a:lnTo>
                <a:lnTo>
                  <a:pt x="4025" y="1767"/>
                </a:lnTo>
                <a:lnTo>
                  <a:pt x="4011" y="1762"/>
                </a:lnTo>
                <a:lnTo>
                  <a:pt x="3997" y="1755"/>
                </a:lnTo>
                <a:lnTo>
                  <a:pt x="3977" y="1813"/>
                </a:lnTo>
                <a:lnTo>
                  <a:pt x="3984" y="1817"/>
                </a:lnTo>
                <a:lnTo>
                  <a:pt x="3993" y="1822"/>
                </a:lnTo>
                <a:lnTo>
                  <a:pt x="4002" y="1826"/>
                </a:lnTo>
                <a:lnTo>
                  <a:pt x="4013" y="1828"/>
                </a:lnTo>
                <a:lnTo>
                  <a:pt x="4023" y="1831"/>
                </a:lnTo>
                <a:lnTo>
                  <a:pt x="4035" y="1832"/>
                </a:lnTo>
                <a:lnTo>
                  <a:pt x="4047" y="1834"/>
                </a:lnTo>
                <a:lnTo>
                  <a:pt x="4059" y="1834"/>
                </a:lnTo>
                <a:lnTo>
                  <a:pt x="4072" y="1834"/>
                </a:lnTo>
                <a:lnTo>
                  <a:pt x="4084" y="1833"/>
                </a:lnTo>
                <a:lnTo>
                  <a:pt x="4095" y="1831"/>
                </a:lnTo>
                <a:lnTo>
                  <a:pt x="4107" y="1830"/>
                </a:lnTo>
                <a:lnTo>
                  <a:pt x="4119" y="1827"/>
                </a:lnTo>
                <a:lnTo>
                  <a:pt x="4128" y="1824"/>
                </a:lnTo>
                <a:lnTo>
                  <a:pt x="4139" y="1820"/>
                </a:lnTo>
                <a:lnTo>
                  <a:pt x="4147" y="1814"/>
                </a:lnTo>
                <a:lnTo>
                  <a:pt x="4156" y="1809"/>
                </a:lnTo>
                <a:lnTo>
                  <a:pt x="4163" y="1803"/>
                </a:lnTo>
                <a:lnTo>
                  <a:pt x="4171" y="1795"/>
                </a:lnTo>
                <a:lnTo>
                  <a:pt x="4176" y="1787"/>
                </a:lnTo>
                <a:lnTo>
                  <a:pt x="4180" y="1777"/>
                </a:lnTo>
                <a:lnTo>
                  <a:pt x="4184" y="1767"/>
                </a:lnTo>
                <a:lnTo>
                  <a:pt x="4186" y="1756"/>
                </a:lnTo>
                <a:lnTo>
                  <a:pt x="4187" y="1744"/>
                </a:lnTo>
                <a:lnTo>
                  <a:pt x="4186" y="1736"/>
                </a:lnTo>
                <a:lnTo>
                  <a:pt x="4185" y="1728"/>
                </a:lnTo>
                <a:lnTo>
                  <a:pt x="4183" y="1721"/>
                </a:lnTo>
                <a:lnTo>
                  <a:pt x="4180" y="1714"/>
                </a:lnTo>
                <a:lnTo>
                  <a:pt x="4177" y="1708"/>
                </a:lnTo>
                <a:lnTo>
                  <a:pt x="4173" y="1703"/>
                </a:lnTo>
                <a:lnTo>
                  <a:pt x="4169" y="1696"/>
                </a:lnTo>
                <a:lnTo>
                  <a:pt x="4163" y="1692"/>
                </a:lnTo>
                <a:lnTo>
                  <a:pt x="4158" y="1687"/>
                </a:lnTo>
                <a:lnTo>
                  <a:pt x="4152" y="1682"/>
                </a:lnTo>
                <a:lnTo>
                  <a:pt x="4146" y="1679"/>
                </a:lnTo>
                <a:lnTo>
                  <a:pt x="4139" y="1676"/>
                </a:lnTo>
                <a:lnTo>
                  <a:pt x="4133" y="1673"/>
                </a:lnTo>
                <a:lnTo>
                  <a:pt x="4126" y="1671"/>
                </a:lnTo>
                <a:lnTo>
                  <a:pt x="4119" y="1669"/>
                </a:lnTo>
                <a:lnTo>
                  <a:pt x="4111" y="1668"/>
                </a:lnTo>
                <a:lnTo>
                  <a:pt x="4132" y="1633"/>
                </a:lnTo>
                <a:lnTo>
                  <a:pt x="4151" y="1631"/>
                </a:lnTo>
                <a:lnTo>
                  <a:pt x="4170" y="1629"/>
                </a:lnTo>
                <a:lnTo>
                  <a:pt x="4187" y="1627"/>
                </a:lnTo>
                <a:lnTo>
                  <a:pt x="4204" y="1624"/>
                </a:lnTo>
                <a:lnTo>
                  <a:pt x="4219" y="1621"/>
                </a:lnTo>
                <a:lnTo>
                  <a:pt x="4233" y="1618"/>
                </a:lnTo>
                <a:lnTo>
                  <a:pt x="4246" y="1613"/>
                </a:lnTo>
                <a:lnTo>
                  <a:pt x="4257" y="1609"/>
                </a:lnTo>
                <a:lnTo>
                  <a:pt x="4237" y="1492"/>
                </a:lnTo>
                <a:close/>
                <a:moveTo>
                  <a:pt x="4432" y="1043"/>
                </a:moveTo>
                <a:lnTo>
                  <a:pt x="4433" y="1031"/>
                </a:lnTo>
                <a:lnTo>
                  <a:pt x="4434" y="1021"/>
                </a:lnTo>
                <a:lnTo>
                  <a:pt x="4437" y="1014"/>
                </a:lnTo>
                <a:lnTo>
                  <a:pt x="4439" y="1007"/>
                </a:lnTo>
                <a:lnTo>
                  <a:pt x="4444" y="1002"/>
                </a:lnTo>
                <a:lnTo>
                  <a:pt x="4447" y="998"/>
                </a:lnTo>
                <a:lnTo>
                  <a:pt x="4452" y="996"/>
                </a:lnTo>
                <a:lnTo>
                  <a:pt x="4456" y="995"/>
                </a:lnTo>
                <a:lnTo>
                  <a:pt x="4466" y="996"/>
                </a:lnTo>
                <a:lnTo>
                  <a:pt x="4474" y="999"/>
                </a:lnTo>
                <a:lnTo>
                  <a:pt x="4485" y="1004"/>
                </a:lnTo>
                <a:lnTo>
                  <a:pt x="4497" y="1011"/>
                </a:lnTo>
                <a:lnTo>
                  <a:pt x="4514" y="1020"/>
                </a:lnTo>
                <a:lnTo>
                  <a:pt x="4531" y="1028"/>
                </a:lnTo>
                <a:lnTo>
                  <a:pt x="4539" y="1031"/>
                </a:lnTo>
                <a:lnTo>
                  <a:pt x="4549" y="1033"/>
                </a:lnTo>
                <a:lnTo>
                  <a:pt x="4559" y="1034"/>
                </a:lnTo>
                <a:lnTo>
                  <a:pt x="4570" y="1035"/>
                </a:lnTo>
                <a:lnTo>
                  <a:pt x="4579" y="1034"/>
                </a:lnTo>
                <a:lnTo>
                  <a:pt x="4589" y="1033"/>
                </a:lnTo>
                <a:lnTo>
                  <a:pt x="4597" y="1031"/>
                </a:lnTo>
                <a:lnTo>
                  <a:pt x="4605" y="1028"/>
                </a:lnTo>
                <a:lnTo>
                  <a:pt x="4612" y="1024"/>
                </a:lnTo>
                <a:lnTo>
                  <a:pt x="4620" y="1018"/>
                </a:lnTo>
                <a:lnTo>
                  <a:pt x="4625" y="1012"/>
                </a:lnTo>
                <a:lnTo>
                  <a:pt x="4631" y="1006"/>
                </a:lnTo>
                <a:lnTo>
                  <a:pt x="4636" y="997"/>
                </a:lnTo>
                <a:lnTo>
                  <a:pt x="4640" y="987"/>
                </a:lnTo>
                <a:lnTo>
                  <a:pt x="4644" y="977"/>
                </a:lnTo>
                <a:lnTo>
                  <a:pt x="4646" y="965"/>
                </a:lnTo>
                <a:lnTo>
                  <a:pt x="4648" y="952"/>
                </a:lnTo>
                <a:lnTo>
                  <a:pt x="4651" y="939"/>
                </a:lnTo>
                <a:lnTo>
                  <a:pt x="4651" y="924"/>
                </a:lnTo>
                <a:lnTo>
                  <a:pt x="4651" y="908"/>
                </a:lnTo>
                <a:lnTo>
                  <a:pt x="4583" y="908"/>
                </a:lnTo>
                <a:lnTo>
                  <a:pt x="4580" y="919"/>
                </a:lnTo>
                <a:lnTo>
                  <a:pt x="4579" y="930"/>
                </a:lnTo>
                <a:lnTo>
                  <a:pt x="4576" y="938"/>
                </a:lnTo>
                <a:lnTo>
                  <a:pt x="4574" y="944"/>
                </a:lnTo>
                <a:lnTo>
                  <a:pt x="4570" y="948"/>
                </a:lnTo>
                <a:lnTo>
                  <a:pt x="4566" y="951"/>
                </a:lnTo>
                <a:lnTo>
                  <a:pt x="4560" y="953"/>
                </a:lnTo>
                <a:lnTo>
                  <a:pt x="4554" y="953"/>
                </a:lnTo>
                <a:lnTo>
                  <a:pt x="4549" y="953"/>
                </a:lnTo>
                <a:lnTo>
                  <a:pt x="4544" y="952"/>
                </a:lnTo>
                <a:lnTo>
                  <a:pt x="4538" y="950"/>
                </a:lnTo>
                <a:lnTo>
                  <a:pt x="4533" y="948"/>
                </a:lnTo>
                <a:lnTo>
                  <a:pt x="4522" y="942"/>
                </a:lnTo>
                <a:lnTo>
                  <a:pt x="4509" y="934"/>
                </a:lnTo>
                <a:lnTo>
                  <a:pt x="4495" y="926"/>
                </a:lnTo>
                <a:lnTo>
                  <a:pt x="4479" y="919"/>
                </a:lnTo>
                <a:lnTo>
                  <a:pt x="4470" y="916"/>
                </a:lnTo>
                <a:lnTo>
                  <a:pt x="4461" y="914"/>
                </a:lnTo>
                <a:lnTo>
                  <a:pt x="4451" y="912"/>
                </a:lnTo>
                <a:lnTo>
                  <a:pt x="4440" y="912"/>
                </a:lnTo>
                <a:lnTo>
                  <a:pt x="4431" y="913"/>
                </a:lnTo>
                <a:lnTo>
                  <a:pt x="4422" y="914"/>
                </a:lnTo>
                <a:lnTo>
                  <a:pt x="4414" y="917"/>
                </a:lnTo>
                <a:lnTo>
                  <a:pt x="4406" y="921"/>
                </a:lnTo>
                <a:lnTo>
                  <a:pt x="4399" y="926"/>
                </a:lnTo>
                <a:lnTo>
                  <a:pt x="4392" y="931"/>
                </a:lnTo>
                <a:lnTo>
                  <a:pt x="4386" y="939"/>
                </a:lnTo>
                <a:lnTo>
                  <a:pt x="4381" y="946"/>
                </a:lnTo>
                <a:lnTo>
                  <a:pt x="4376" y="956"/>
                </a:lnTo>
                <a:lnTo>
                  <a:pt x="4371" y="965"/>
                </a:lnTo>
                <a:lnTo>
                  <a:pt x="4368" y="976"/>
                </a:lnTo>
                <a:lnTo>
                  <a:pt x="4365" y="987"/>
                </a:lnTo>
                <a:lnTo>
                  <a:pt x="4363" y="999"/>
                </a:lnTo>
                <a:lnTo>
                  <a:pt x="4362" y="1013"/>
                </a:lnTo>
                <a:lnTo>
                  <a:pt x="4361" y="1027"/>
                </a:lnTo>
                <a:lnTo>
                  <a:pt x="4361" y="1043"/>
                </a:lnTo>
                <a:lnTo>
                  <a:pt x="4432" y="1043"/>
                </a:lnTo>
                <a:close/>
                <a:moveTo>
                  <a:pt x="4727" y="1320"/>
                </a:moveTo>
                <a:lnTo>
                  <a:pt x="4726" y="1298"/>
                </a:lnTo>
                <a:lnTo>
                  <a:pt x="4725" y="1277"/>
                </a:lnTo>
                <a:lnTo>
                  <a:pt x="4721" y="1255"/>
                </a:lnTo>
                <a:lnTo>
                  <a:pt x="4716" y="1235"/>
                </a:lnTo>
                <a:lnTo>
                  <a:pt x="4710" y="1216"/>
                </a:lnTo>
                <a:lnTo>
                  <a:pt x="4701" y="1198"/>
                </a:lnTo>
                <a:lnTo>
                  <a:pt x="4696" y="1189"/>
                </a:lnTo>
                <a:lnTo>
                  <a:pt x="4691" y="1181"/>
                </a:lnTo>
                <a:lnTo>
                  <a:pt x="4686" y="1173"/>
                </a:lnTo>
                <a:lnTo>
                  <a:pt x="4679" y="1166"/>
                </a:lnTo>
                <a:lnTo>
                  <a:pt x="4673" y="1159"/>
                </a:lnTo>
                <a:lnTo>
                  <a:pt x="4665" y="1151"/>
                </a:lnTo>
                <a:lnTo>
                  <a:pt x="4658" y="1145"/>
                </a:lnTo>
                <a:lnTo>
                  <a:pt x="4649" y="1138"/>
                </a:lnTo>
                <a:lnTo>
                  <a:pt x="4641" y="1133"/>
                </a:lnTo>
                <a:lnTo>
                  <a:pt x="4631" y="1128"/>
                </a:lnTo>
                <a:lnTo>
                  <a:pt x="4621" y="1122"/>
                </a:lnTo>
                <a:lnTo>
                  <a:pt x="4610" y="1118"/>
                </a:lnTo>
                <a:lnTo>
                  <a:pt x="4600" y="1114"/>
                </a:lnTo>
                <a:lnTo>
                  <a:pt x="4588" y="1111"/>
                </a:lnTo>
                <a:lnTo>
                  <a:pt x="4575" y="1108"/>
                </a:lnTo>
                <a:lnTo>
                  <a:pt x="4562" y="1105"/>
                </a:lnTo>
                <a:lnTo>
                  <a:pt x="4549" y="1103"/>
                </a:lnTo>
                <a:lnTo>
                  <a:pt x="4535" y="1102"/>
                </a:lnTo>
                <a:lnTo>
                  <a:pt x="4520" y="1101"/>
                </a:lnTo>
                <a:lnTo>
                  <a:pt x="4504" y="1100"/>
                </a:lnTo>
                <a:lnTo>
                  <a:pt x="4487" y="1101"/>
                </a:lnTo>
                <a:lnTo>
                  <a:pt x="4470" y="1102"/>
                </a:lnTo>
                <a:lnTo>
                  <a:pt x="4454" y="1103"/>
                </a:lnTo>
                <a:lnTo>
                  <a:pt x="4439" y="1105"/>
                </a:lnTo>
                <a:lnTo>
                  <a:pt x="4411" y="1110"/>
                </a:lnTo>
                <a:lnTo>
                  <a:pt x="4384" y="1116"/>
                </a:lnTo>
                <a:lnTo>
                  <a:pt x="4360" y="1124"/>
                </a:lnTo>
                <a:lnTo>
                  <a:pt x="4340" y="1131"/>
                </a:lnTo>
                <a:lnTo>
                  <a:pt x="4322" y="1138"/>
                </a:lnTo>
                <a:lnTo>
                  <a:pt x="4307" y="1147"/>
                </a:lnTo>
                <a:lnTo>
                  <a:pt x="4335" y="1248"/>
                </a:lnTo>
                <a:lnTo>
                  <a:pt x="4349" y="1240"/>
                </a:lnTo>
                <a:lnTo>
                  <a:pt x="4364" y="1233"/>
                </a:lnTo>
                <a:lnTo>
                  <a:pt x="4381" y="1227"/>
                </a:lnTo>
                <a:lnTo>
                  <a:pt x="4399" y="1221"/>
                </a:lnTo>
                <a:lnTo>
                  <a:pt x="4418" y="1217"/>
                </a:lnTo>
                <a:lnTo>
                  <a:pt x="4437" y="1213"/>
                </a:lnTo>
                <a:lnTo>
                  <a:pt x="4456" y="1211"/>
                </a:lnTo>
                <a:lnTo>
                  <a:pt x="4476" y="1210"/>
                </a:lnTo>
                <a:lnTo>
                  <a:pt x="4490" y="1211"/>
                </a:lnTo>
                <a:lnTo>
                  <a:pt x="4503" y="1212"/>
                </a:lnTo>
                <a:lnTo>
                  <a:pt x="4514" y="1214"/>
                </a:lnTo>
                <a:lnTo>
                  <a:pt x="4523" y="1216"/>
                </a:lnTo>
                <a:lnTo>
                  <a:pt x="4533" y="1220"/>
                </a:lnTo>
                <a:lnTo>
                  <a:pt x="4540" y="1223"/>
                </a:lnTo>
                <a:lnTo>
                  <a:pt x="4547" y="1228"/>
                </a:lnTo>
                <a:lnTo>
                  <a:pt x="4552" y="1233"/>
                </a:lnTo>
                <a:lnTo>
                  <a:pt x="4556" y="1237"/>
                </a:lnTo>
                <a:lnTo>
                  <a:pt x="4560" y="1243"/>
                </a:lnTo>
                <a:lnTo>
                  <a:pt x="4563" y="1249"/>
                </a:lnTo>
                <a:lnTo>
                  <a:pt x="4566" y="1254"/>
                </a:lnTo>
                <a:lnTo>
                  <a:pt x="4568" y="1265"/>
                </a:lnTo>
                <a:lnTo>
                  <a:pt x="4569" y="1275"/>
                </a:lnTo>
                <a:lnTo>
                  <a:pt x="4569" y="1282"/>
                </a:lnTo>
                <a:lnTo>
                  <a:pt x="4536" y="1283"/>
                </a:lnTo>
                <a:lnTo>
                  <a:pt x="4504" y="1285"/>
                </a:lnTo>
                <a:lnTo>
                  <a:pt x="4474" y="1288"/>
                </a:lnTo>
                <a:lnTo>
                  <a:pt x="4446" y="1294"/>
                </a:lnTo>
                <a:lnTo>
                  <a:pt x="4420" y="1301"/>
                </a:lnTo>
                <a:lnTo>
                  <a:pt x="4395" y="1308"/>
                </a:lnTo>
                <a:lnTo>
                  <a:pt x="4383" y="1314"/>
                </a:lnTo>
                <a:lnTo>
                  <a:pt x="4372" y="1318"/>
                </a:lnTo>
                <a:lnTo>
                  <a:pt x="4362" y="1324"/>
                </a:lnTo>
                <a:lnTo>
                  <a:pt x="4352" y="1330"/>
                </a:lnTo>
                <a:lnTo>
                  <a:pt x="4343" y="1336"/>
                </a:lnTo>
                <a:lnTo>
                  <a:pt x="4333" y="1342"/>
                </a:lnTo>
                <a:lnTo>
                  <a:pt x="4325" y="1350"/>
                </a:lnTo>
                <a:lnTo>
                  <a:pt x="4317" y="1357"/>
                </a:lnTo>
                <a:lnTo>
                  <a:pt x="4310" y="1365"/>
                </a:lnTo>
                <a:lnTo>
                  <a:pt x="4303" y="1373"/>
                </a:lnTo>
                <a:lnTo>
                  <a:pt x="4297" y="1382"/>
                </a:lnTo>
                <a:lnTo>
                  <a:pt x="4292" y="1390"/>
                </a:lnTo>
                <a:lnTo>
                  <a:pt x="4287" y="1400"/>
                </a:lnTo>
                <a:lnTo>
                  <a:pt x="4282" y="1409"/>
                </a:lnTo>
                <a:lnTo>
                  <a:pt x="4279" y="1420"/>
                </a:lnTo>
                <a:lnTo>
                  <a:pt x="4276" y="1431"/>
                </a:lnTo>
                <a:lnTo>
                  <a:pt x="4273" y="1441"/>
                </a:lnTo>
                <a:lnTo>
                  <a:pt x="4272" y="1453"/>
                </a:lnTo>
                <a:lnTo>
                  <a:pt x="4271" y="1465"/>
                </a:lnTo>
                <a:lnTo>
                  <a:pt x="4271" y="1476"/>
                </a:lnTo>
                <a:lnTo>
                  <a:pt x="4271" y="1492"/>
                </a:lnTo>
                <a:lnTo>
                  <a:pt x="4273" y="1507"/>
                </a:lnTo>
                <a:lnTo>
                  <a:pt x="4277" y="1521"/>
                </a:lnTo>
                <a:lnTo>
                  <a:pt x="4281" y="1536"/>
                </a:lnTo>
                <a:lnTo>
                  <a:pt x="4288" y="1549"/>
                </a:lnTo>
                <a:lnTo>
                  <a:pt x="4295" y="1562"/>
                </a:lnTo>
                <a:lnTo>
                  <a:pt x="4303" y="1574"/>
                </a:lnTo>
                <a:lnTo>
                  <a:pt x="4314" y="1586"/>
                </a:lnTo>
                <a:lnTo>
                  <a:pt x="4325" y="1595"/>
                </a:lnTo>
                <a:lnTo>
                  <a:pt x="4337" y="1605"/>
                </a:lnTo>
                <a:lnTo>
                  <a:pt x="4351" y="1613"/>
                </a:lnTo>
                <a:lnTo>
                  <a:pt x="4365" y="1620"/>
                </a:lnTo>
                <a:lnTo>
                  <a:pt x="4381" y="1626"/>
                </a:lnTo>
                <a:lnTo>
                  <a:pt x="4398" y="1629"/>
                </a:lnTo>
                <a:lnTo>
                  <a:pt x="4416" y="1633"/>
                </a:lnTo>
                <a:lnTo>
                  <a:pt x="4435" y="1634"/>
                </a:lnTo>
                <a:lnTo>
                  <a:pt x="4456" y="1633"/>
                </a:lnTo>
                <a:lnTo>
                  <a:pt x="4479" y="1629"/>
                </a:lnTo>
                <a:lnTo>
                  <a:pt x="4488" y="1627"/>
                </a:lnTo>
                <a:lnTo>
                  <a:pt x="4499" y="1624"/>
                </a:lnTo>
                <a:lnTo>
                  <a:pt x="4508" y="1621"/>
                </a:lnTo>
                <a:lnTo>
                  <a:pt x="4518" y="1617"/>
                </a:lnTo>
                <a:lnTo>
                  <a:pt x="4526" y="1613"/>
                </a:lnTo>
                <a:lnTo>
                  <a:pt x="4536" y="1608"/>
                </a:lnTo>
                <a:lnTo>
                  <a:pt x="4543" y="1603"/>
                </a:lnTo>
                <a:lnTo>
                  <a:pt x="4552" y="1597"/>
                </a:lnTo>
                <a:lnTo>
                  <a:pt x="4559" y="1591"/>
                </a:lnTo>
                <a:lnTo>
                  <a:pt x="4567" y="1585"/>
                </a:lnTo>
                <a:lnTo>
                  <a:pt x="4574" y="1578"/>
                </a:lnTo>
                <a:lnTo>
                  <a:pt x="4580" y="1571"/>
                </a:lnTo>
                <a:lnTo>
                  <a:pt x="4584" y="1571"/>
                </a:lnTo>
                <a:lnTo>
                  <a:pt x="4593" y="1622"/>
                </a:lnTo>
                <a:lnTo>
                  <a:pt x="4735" y="1622"/>
                </a:lnTo>
                <a:lnTo>
                  <a:pt x="4731" y="1597"/>
                </a:lnTo>
                <a:lnTo>
                  <a:pt x="4729" y="1568"/>
                </a:lnTo>
                <a:lnTo>
                  <a:pt x="4727" y="1534"/>
                </a:lnTo>
                <a:lnTo>
                  <a:pt x="4727" y="1499"/>
                </a:lnTo>
                <a:lnTo>
                  <a:pt x="4727" y="1320"/>
                </a:lnTo>
                <a:close/>
                <a:moveTo>
                  <a:pt x="4574" y="1436"/>
                </a:moveTo>
                <a:lnTo>
                  <a:pt x="4573" y="1450"/>
                </a:lnTo>
                <a:lnTo>
                  <a:pt x="4571" y="1464"/>
                </a:lnTo>
                <a:lnTo>
                  <a:pt x="4566" y="1475"/>
                </a:lnTo>
                <a:lnTo>
                  <a:pt x="4559" y="1486"/>
                </a:lnTo>
                <a:lnTo>
                  <a:pt x="4551" y="1495"/>
                </a:lnTo>
                <a:lnTo>
                  <a:pt x="4540" y="1505"/>
                </a:lnTo>
                <a:lnTo>
                  <a:pt x="4528" y="1511"/>
                </a:lnTo>
                <a:lnTo>
                  <a:pt x="4517" y="1517"/>
                </a:lnTo>
                <a:lnTo>
                  <a:pt x="4509" y="1519"/>
                </a:lnTo>
                <a:lnTo>
                  <a:pt x="4503" y="1520"/>
                </a:lnTo>
                <a:lnTo>
                  <a:pt x="4496" y="1521"/>
                </a:lnTo>
                <a:lnTo>
                  <a:pt x="4488" y="1522"/>
                </a:lnTo>
                <a:lnTo>
                  <a:pt x="4475" y="1521"/>
                </a:lnTo>
                <a:lnTo>
                  <a:pt x="4464" y="1518"/>
                </a:lnTo>
                <a:lnTo>
                  <a:pt x="4458" y="1516"/>
                </a:lnTo>
                <a:lnTo>
                  <a:pt x="4453" y="1513"/>
                </a:lnTo>
                <a:lnTo>
                  <a:pt x="4449" y="1510"/>
                </a:lnTo>
                <a:lnTo>
                  <a:pt x="4445" y="1506"/>
                </a:lnTo>
                <a:lnTo>
                  <a:pt x="4440" y="1503"/>
                </a:lnTo>
                <a:lnTo>
                  <a:pt x="4436" y="1498"/>
                </a:lnTo>
                <a:lnTo>
                  <a:pt x="4434" y="1493"/>
                </a:lnTo>
                <a:lnTo>
                  <a:pt x="4431" y="1488"/>
                </a:lnTo>
                <a:lnTo>
                  <a:pt x="4429" y="1482"/>
                </a:lnTo>
                <a:lnTo>
                  <a:pt x="4428" y="1475"/>
                </a:lnTo>
                <a:lnTo>
                  <a:pt x="4427" y="1469"/>
                </a:lnTo>
                <a:lnTo>
                  <a:pt x="4427" y="1461"/>
                </a:lnTo>
                <a:lnTo>
                  <a:pt x="4427" y="1450"/>
                </a:lnTo>
                <a:lnTo>
                  <a:pt x="4429" y="1440"/>
                </a:lnTo>
                <a:lnTo>
                  <a:pt x="4433" y="1432"/>
                </a:lnTo>
                <a:lnTo>
                  <a:pt x="4437" y="1423"/>
                </a:lnTo>
                <a:lnTo>
                  <a:pt x="4444" y="1416"/>
                </a:lnTo>
                <a:lnTo>
                  <a:pt x="4451" y="1409"/>
                </a:lnTo>
                <a:lnTo>
                  <a:pt x="4459" y="1403"/>
                </a:lnTo>
                <a:lnTo>
                  <a:pt x="4469" y="1399"/>
                </a:lnTo>
                <a:lnTo>
                  <a:pt x="4480" y="1394"/>
                </a:lnTo>
                <a:lnTo>
                  <a:pt x="4490" y="1390"/>
                </a:lnTo>
                <a:lnTo>
                  <a:pt x="4503" y="1387"/>
                </a:lnTo>
                <a:lnTo>
                  <a:pt x="4516" y="1385"/>
                </a:lnTo>
                <a:lnTo>
                  <a:pt x="4530" y="1383"/>
                </a:lnTo>
                <a:lnTo>
                  <a:pt x="4543" y="1382"/>
                </a:lnTo>
                <a:lnTo>
                  <a:pt x="4558" y="1381"/>
                </a:lnTo>
                <a:lnTo>
                  <a:pt x="4574" y="1381"/>
                </a:lnTo>
                <a:lnTo>
                  <a:pt x="4574" y="1436"/>
                </a:lnTo>
                <a:close/>
                <a:moveTo>
                  <a:pt x="5050" y="1634"/>
                </a:moveTo>
                <a:lnTo>
                  <a:pt x="5075" y="1633"/>
                </a:lnTo>
                <a:lnTo>
                  <a:pt x="5100" y="1629"/>
                </a:lnTo>
                <a:lnTo>
                  <a:pt x="5112" y="1627"/>
                </a:lnTo>
                <a:lnTo>
                  <a:pt x="5125" y="1624"/>
                </a:lnTo>
                <a:lnTo>
                  <a:pt x="5137" y="1621"/>
                </a:lnTo>
                <a:lnTo>
                  <a:pt x="5149" y="1617"/>
                </a:lnTo>
                <a:lnTo>
                  <a:pt x="5161" y="1612"/>
                </a:lnTo>
                <a:lnTo>
                  <a:pt x="5172" y="1608"/>
                </a:lnTo>
                <a:lnTo>
                  <a:pt x="5183" y="1603"/>
                </a:lnTo>
                <a:lnTo>
                  <a:pt x="5194" y="1596"/>
                </a:lnTo>
                <a:lnTo>
                  <a:pt x="5204" y="1590"/>
                </a:lnTo>
                <a:lnTo>
                  <a:pt x="5215" y="1583"/>
                </a:lnTo>
                <a:lnTo>
                  <a:pt x="5225" y="1575"/>
                </a:lnTo>
                <a:lnTo>
                  <a:pt x="5234" y="1568"/>
                </a:lnTo>
                <a:lnTo>
                  <a:pt x="5244" y="1558"/>
                </a:lnTo>
                <a:lnTo>
                  <a:pt x="5252" y="1550"/>
                </a:lnTo>
                <a:lnTo>
                  <a:pt x="5261" y="1540"/>
                </a:lnTo>
                <a:lnTo>
                  <a:pt x="5268" y="1529"/>
                </a:lnTo>
                <a:lnTo>
                  <a:pt x="5276" y="1519"/>
                </a:lnTo>
                <a:lnTo>
                  <a:pt x="5283" y="1507"/>
                </a:lnTo>
                <a:lnTo>
                  <a:pt x="5289" y="1495"/>
                </a:lnTo>
                <a:lnTo>
                  <a:pt x="5295" y="1483"/>
                </a:lnTo>
                <a:lnTo>
                  <a:pt x="5300" y="1470"/>
                </a:lnTo>
                <a:lnTo>
                  <a:pt x="5304" y="1456"/>
                </a:lnTo>
                <a:lnTo>
                  <a:pt x="5308" y="1442"/>
                </a:lnTo>
                <a:lnTo>
                  <a:pt x="5312" y="1427"/>
                </a:lnTo>
                <a:lnTo>
                  <a:pt x="5314" y="1411"/>
                </a:lnTo>
                <a:lnTo>
                  <a:pt x="5316" y="1396"/>
                </a:lnTo>
                <a:lnTo>
                  <a:pt x="5317" y="1380"/>
                </a:lnTo>
                <a:lnTo>
                  <a:pt x="5317" y="1363"/>
                </a:lnTo>
                <a:lnTo>
                  <a:pt x="5317" y="1348"/>
                </a:lnTo>
                <a:lnTo>
                  <a:pt x="5316" y="1334"/>
                </a:lnTo>
                <a:lnTo>
                  <a:pt x="5315" y="1320"/>
                </a:lnTo>
                <a:lnTo>
                  <a:pt x="5313" y="1306"/>
                </a:lnTo>
                <a:lnTo>
                  <a:pt x="5310" y="1294"/>
                </a:lnTo>
                <a:lnTo>
                  <a:pt x="5306" y="1281"/>
                </a:lnTo>
                <a:lnTo>
                  <a:pt x="5303" y="1268"/>
                </a:lnTo>
                <a:lnTo>
                  <a:pt x="5299" y="1256"/>
                </a:lnTo>
                <a:lnTo>
                  <a:pt x="5294" y="1245"/>
                </a:lnTo>
                <a:lnTo>
                  <a:pt x="5288" y="1233"/>
                </a:lnTo>
                <a:lnTo>
                  <a:pt x="5283" y="1222"/>
                </a:lnTo>
                <a:lnTo>
                  <a:pt x="5277" y="1212"/>
                </a:lnTo>
                <a:lnTo>
                  <a:pt x="5269" y="1201"/>
                </a:lnTo>
                <a:lnTo>
                  <a:pt x="5262" y="1192"/>
                </a:lnTo>
                <a:lnTo>
                  <a:pt x="5254" y="1182"/>
                </a:lnTo>
                <a:lnTo>
                  <a:pt x="5246" y="1173"/>
                </a:lnTo>
                <a:lnTo>
                  <a:pt x="5237" y="1165"/>
                </a:lnTo>
                <a:lnTo>
                  <a:pt x="5228" y="1158"/>
                </a:lnTo>
                <a:lnTo>
                  <a:pt x="5218" y="1150"/>
                </a:lnTo>
                <a:lnTo>
                  <a:pt x="5209" y="1143"/>
                </a:lnTo>
                <a:lnTo>
                  <a:pt x="5198" y="1136"/>
                </a:lnTo>
                <a:lnTo>
                  <a:pt x="5188" y="1130"/>
                </a:lnTo>
                <a:lnTo>
                  <a:pt x="5176" y="1125"/>
                </a:lnTo>
                <a:lnTo>
                  <a:pt x="5164" y="1120"/>
                </a:lnTo>
                <a:lnTo>
                  <a:pt x="5152" y="1115"/>
                </a:lnTo>
                <a:lnTo>
                  <a:pt x="5140" y="1112"/>
                </a:lnTo>
                <a:lnTo>
                  <a:pt x="5127" y="1109"/>
                </a:lnTo>
                <a:lnTo>
                  <a:pt x="5114" y="1105"/>
                </a:lnTo>
                <a:lnTo>
                  <a:pt x="5100" y="1103"/>
                </a:lnTo>
                <a:lnTo>
                  <a:pt x="5087" y="1102"/>
                </a:lnTo>
                <a:lnTo>
                  <a:pt x="5073" y="1101"/>
                </a:lnTo>
                <a:lnTo>
                  <a:pt x="5058" y="1100"/>
                </a:lnTo>
                <a:lnTo>
                  <a:pt x="5043" y="1101"/>
                </a:lnTo>
                <a:lnTo>
                  <a:pt x="5028" y="1102"/>
                </a:lnTo>
                <a:lnTo>
                  <a:pt x="5013" y="1103"/>
                </a:lnTo>
                <a:lnTo>
                  <a:pt x="5000" y="1105"/>
                </a:lnTo>
                <a:lnTo>
                  <a:pt x="4986" y="1109"/>
                </a:lnTo>
                <a:lnTo>
                  <a:pt x="4972" y="1112"/>
                </a:lnTo>
                <a:lnTo>
                  <a:pt x="4959" y="1115"/>
                </a:lnTo>
                <a:lnTo>
                  <a:pt x="4947" y="1119"/>
                </a:lnTo>
                <a:lnTo>
                  <a:pt x="4934" y="1125"/>
                </a:lnTo>
                <a:lnTo>
                  <a:pt x="4922" y="1130"/>
                </a:lnTo>
                <a:lnTo>
                  <a:pt x="4911" y="1136"/>
                </a:lnTo>
                <a:lnTo>
                  <a:pt x="4900" y="1143"/>
                </a:lnTo>
                <a:lnTo>
                  <a:pt x="4889" y="1150"/>
                </a:lnTo>
                <a:lnTo>
                  <a:pt x="4879" y="1158"/>
                </a:lnTo>
                <a:lnTo>
                  <a:pt x="4869" y="1165"/>
                </a:lnTo>
                <a:lnTo>
                  <a:pt x="4861" y="1173"/>
                </a:lnTo>
                <a:lnTo>
                  <a:pt x="4852" y="1183"/>
                </a:lnTo>
                <a:lnTo>
                  <a:pt x="4844" y="1193"/>
                </a:lnTo>
                <a:lnTo>
                  <a:pt x="4836" y="1202"/>
                </a:lnTo>
                <a:lnTo>
                  <a:pt x="4829" y="1213"/>
                </a:lnTo>
                <a:lnTo>
                  <a:pt x="4822" y="1223"/>
                </a:lnTo>
                <a:lnTo>
                  <a:pt x="4816" y="1235"/>
                </a:lnTo>
                <a:lnTo>
                  <a:pt x="4810" y="1247"/>
                </a:lnTo>
                <a:lnTo>
                  <a:pt x="4805" y="1258"/>
                </a:lnTo>
                <a:lnTo>
                  <a:pt x="4801" y="1271"/>
                </a:lnTo>
                <a:lnTo>
                  <a:pt x="4797" y="1284"/>
                </a:lnTo>
                <a:lnTo>
                  <a:pt x="4794" y="1298"/>
                </a:lnTo>
                <a:lnTo>
                  <a:pt x="4791" y="1312"/>
                </a:lnTo>
                <a:lnTo>
                  <a:pt x="4788" y="1325"/>
                </a:lnTo>
                <a:lnTo>
                  <a:pt x="4787" y="1340"/>
                </a:lnTo>
                <a:lnTo>
                  <a:pt x="4786" y="1355"/>
                </a:lnTo>
                <a:lnTo>
                  <a:pt x="4785" y="1370"/>
                </a:lnTo>
                <a:lnTo>
                  <a:pt x="4786" y="1386"/>
                </a:lnTo>
                <a:lnTo>
                  <a:pt x="4787" y="1401"/>
                </a:lnTo>
                <a:lnTo>
                  <a:pt x="4788" y="1415"/>
                </a:lnTo>
                <a:lnTo>
                  <a:pt x="4791" y="1430"/>
                </a:lnTo>
                <a:lnTo>
                  <a:pt x="4794" y="1442"/>
                </a:lnTo>
                <a:lnTo>
                  <a:pt x="4797" y="1456"/>
                </a:lnTo>
                <a:lnTo>
                  <a:pt x="4801" y="1469"/>
                </a:lnTo>
                <a:lnTo>
                  <a:pt x="4805" y="1481"/>
                </a:lnTo>
                <a:lnTo>
                  <a:pt x="4811" y="1493"/>
                </a:lnTo>
                <a:lnTo>
                  <a:pt x="4817" y="1504"/>
                </a:lnTo>
                <a:lnTo>
                  <a:pt x="4823" y="1516"/>
                </a:lnTo>
                <a:lnTo>
                  <a:pt x="4830" y="1526"/>
                </a:lnTo>
                <a:lnTo>
                  <a:pt x="4837" y="1536"/>
                </a:lnTo>
                <a:lnTo>
                  <a:pt x="4845" y="1545"/>
                </a:lnTo>
                <a:lnTo>
                  <a:pt x="4853" y="1555"/>
                </a:lnTo>
                <a:lnTo>
                  <a:pt x="4862" y="1563"/>
                </a:lnTo>
                <a:lnTo>
                  <a:pt x="4870" y="1572"/>
                </a:lnTo>
                <a:lnTo>
                  <a:pt x="4880" y="1579"/>
                </a:lnTo>
                <a:lnTo>
                  <a:pt x="4890" y="1587"/>
                </a:lnTo>
                <a:lnTo>
                  <a:pt x="4900" y="1593"/>
                </a:lnTo>
                <a:lnTo>
                  <a:pt x="4911" y="1600"/>
                </a:lnTo>
                <a:lnTo>
                  <a:pt x="4922" y="1606"/>
                </a:lnTo>
                <a:lnTo>
                  <a:pt x="4933" y="1610"/>
                </a:lnTo>
                <a:lnTo>
                  <a:pt x="4946" y="1616"/>
                </a:lnTo>
                <a:lnTo>
                  <a:pt x="4957" y="1620"/>
                </a:lnTo>
                <a:lnTo>
                  <a:pt x="4969" y="1623"/>
                </a:lnTo>
                <a:lnTo>
                  <a:pt x="4982" y="1626"/>
                </a:lnTo>
                <a:lnTo>
                  <a:pt x="4995" y="1628"/>
                </a:lnTo>
                <a:lnTo>
                  <a:pt x="5008" y="1630"/>
                </a:lnTo>
                <a:lnTo>
                  <a:pt x="5022" y="1633"/>
                </a:lnTo>
                <a:lnTo>
                  <a:pt x="5035" y="1633"/>
                </a:lnTo>
                <a:lnTo>
                  <a:pt x="5048" y="1634"/>
                </a:lnTo>
                <a:lnTo>
                  <a:pt x="5050" y="1634"/>
                </a:lnTo>
                <a:close/>
                <a:moveTo>
                  <a:pt x="5051" y="1520"/>
                </a:moveTo>
                <a:lnTo>
                  <a:pt x="5039" y="1519"/>
                </a:lnTo>
                <a:lnTo>
                  <a:pt x="5027" y="1517"/>
                </a:lnTo>
                <a:lnTo>
                  <a:pt x="5017" y="1512"/>
                </a:lnTo>
                <a:lnTo>
                  <a:pt x="5007" y="1508"/>
                </a:lnTo>
                <a:lnTo>
                  <a:pt x="4998" y="1502"/>
                </a:lnTo>
                <a:lnTo>
                  <a:pt x="4989" y="1494"/>
                </a:lnTo>
                <a:lnTo>
                  <a:pt x="4982" y="1486"/>
                </a:lnTo>
                <a:lnTo>
                  <a:pt x="4974" y="1476"/>
                </a:lnTo>
                <a:lnTo>
                  <a:pt x="4969" y="1465"/>
                </a:lnTo>
                <a:lnTo>
                  <a:pt x="4963" y="1454"/>
                </a:lnTo>
                <a:lnTo>
                  <a:pt x="4958" y="1441"/>
                </a:lnTo>
                <a:lnTo>
                  <a:pt x="4955" y="1427"/>
                </a:lnTo>
                <a:lnTo>
                  <a:pt x="4952" y="1414"/>
                </a:lnTo>
                <a:lnTo>
                  <a:pt x="4950" y="1399"/>
                </a:lnTo>
                <a:lnTo>
                  <a:pt x="4949" y="1383"/>
                </a:lnTo>
                <a:lnTo>
                  <a:pt x="4948" y="1367"/>
                </a:lnTo>
                <a:lnTo>
                  <a:pt x="4949" y="1353"/>
                </a:lnTo>
                <a:lnTo>
                  <a:pt x="4950" y="1339"/>
                </a:lnTo>
                <a:lnTo>
                  <a:pt x="4951" y="1325"/>
                </a:lnTo>
                <a:lnTo>
                  <a:pt x="4954" y="1312"/>
                </a:lnTo>
                <a:lnTo>
                  <a:pt x="4957" y="1298"/>
                </a:lnTo>
                <a:lnTo>
                  <a:pt x="4961" y="1285"/>
                </a:lnTo>
                <a:lnTo>
                  <a:pt x="4966" y="1273"/>
                </a:lnTo>
                <a:lnTo>
                  <a:pt x="4972" y="1263"/>
                </a:lnTo>
                <a:lnTo>
                  <a:pt x="4978" y="1252"/>
                </a:lnTo>
                <a:lnTo>
                  <a:pt x="4986" y="1243"/>
                </a:lnTo>
                <a:lnTo>
                  <a:pt x="4994" y="1234"/>
                </a:lnTo>
                <a:lnTo>
                  <a:pt x="5004" y="1228"/>
                </a:lnTo>
                <a:lnTo>
                  <a:pt x="5015" y="1222"/>
                </a:lnTo>
                <a:lnTo>
                  <a:pt x="5026" y="1218"/>
                </a:lnTo>
                <a:lnTo>
                  <a:pt x="5039" y="1215"/>
                </a:lnTo>
                <a:lnTo>
                  <a:pt x="5052" y="1214"/>
                </a:lnTo>
                <a:lnTo>
                  <a:pt x="5065" y="1215"/>
                </a:lnTo>
                <a:lnTo>
                  <a:pt x="5077" y="1218"/>
                </a:lnTo>
                <a:lnTo>
                  <a:pt x="5088" y="1222"/>
                </a:lnTo>
                <a:lnTo>
                  <a:pt x="5098" y="1228"/>
                </a:lnTo>
                <a:lnTo>
                  <a:pt x="5107" y="1234"/>
                </a:lnTo>
                <a:lnTo>
                  <a:pt x="5115" y="1243"/>
                </a:lnTo>
                <a:lnTo>
                  <a:pt x="5123" y="1252"/>
                </a:lnTo>
                <a:lnTo>
                  <a:pt x="5129" y="1262"/>
                </a:lnTo>
                <a:lnTo>
                  <a:pt x="5136" y="1273"/>
                </a:lnTo>
                <a:lnTo>
                  <a:pt x="5140" y="1285"/>
                </a:lnTo>
                <a:lnTo>
                  <a:pt x="5144" y="1298"/>
                </a:lnTo>
                <a:lnTo>
                  <a:pt x="5147" y="1311"/>
                </a:lnTo>
                <a:lnTo>
                  <a:pt x="5150" y="1324"/>
                </a:lnTo>
                <a:lnTo>
                  <a:pt x="5151" y="1338"/>
                </a:lnTo>
                <a:lnTo>
                  <a:pt x="5152" y="1352"/>
                </a:lnTo>
                <a:lnTo>
                  <a:pt x="5154" y="1366"/>
                </a:lnTo>
                <a:lnTo>
                  <a:pt x="5152" y="1383"/>
                </a:lnTo>
                <a:lnTo>
                  <a:pt x="5151" y="1399"/>
                </a:lnTo>
                <a:lnTo>
                  <a:pt x="5149" y="1415"/>
                </a:lnTo>
                <a:lnTo>
                  <a:pt x="5146" y="1428"/>
                </a:lnTo>
                <a:lnTo>
                  <a:pt x="5142" y="1442"/>
                </a:lnTo>
                <a:lnTo>
                  <a:pt x="5138" y="1455"/>
                </a:lnTo>
                <a:lnTo>
                  <a:pt x="5132" y="1467"/>
                </a:lnTo>
                <a:lnTo>
                  <a:pt x="5126" y="1477"/>
                </a:lnTo>
                <a:lnTo>
                  <a:pt x="5120" y="1487"/>
                </a:lnTo>
                <a:lnTo>
                  <a:pt x="5111" y="1495"/>
                </a:lnTo>
                <a:lnTo>
                  <a:pt x="5104" y="1503"/>
                </a:lnTo>
                <a:lnTo>
                  <a:pt x="5094" y="1508"/>
                </a:lnTo>
                <a:lnTo>
                  <a:pt x="5085" y="1513"/>
                </a:lnTo>
                <a:lnTo>
                  <a:pt x="5074" y="1517"/>
                </a:lnTo>
                <a:lnTo>
                  <a:pt x="5063" y="1519"/>
                </a:lnTo>
                <a:lnTo>
                  <a:pt x="5052" y="1520"/>
                </a:lnTo>
                <a:lnTo>
                  <a:pt x="5051" y="1520"/>
                </a:lnTo>
                <a:close/>
                <a:moveTo>
                  <a:pt x="5622" y="840"/>
                </a:moveTo>
                <a:lnTo>
                  <a:pt x="5622" y="1882"/>
                </a:lnTo>
                <a:lnTo>
                  <a:pt x="5692" y="1882"/>
                </a:lnTo>
                <a:lnTo>
                  <a:pt x="5692" y="840"/>
                </a:lnTo>
                <a:lnTo>
                  <a:pt x="5622" y="840"/>
                </a:lnTo>
                <a:close/>
                <a:moveTo>
                  <a:pt x="6649" y="1622"/>
                </a:moveTo>
                <a:lnTo>
                  <a:pt x="6738" y="1622"/>
                </a:lnTo>
                <a:lnTo>
                  <a:pt x="6694" y="919"/>
                </a:lnTo>
                <a:lnTo>
                  <a:pt x="6579" y="919"/>
                </a:lnTo>
                <a:lnTo>
                  <a:pt x="6454" y="1258"/>
                </a:lnTo>
                <a:lnTo>
                  <a:pt x="6443" y="1291"/>
                </a:lnTo>
                <a:lnTo>
                  <a:pt x="6431" y="1323"/>
                </a:lnTo>
                <a:lnTo>
                  <a:pt x="6422" y="1354"/>
                </a:lnTo>
                <a:lnTo>
                  <a:pt x="6412" y="1384"/>
                </a:lnTo>
                <a:lnTo>
                  <a:pt x="6403" y="1413"/>
                </a:lnTo>
                <a:lnTo>
                  <a:pt x="6394" y="1441"/>
                </a:lnTo>
                <a:lnTo>
                  <a:pt x="6387" y="1469"/>
                </a:lnTo>
                <a:lnTo>
                  <a:pt x="6379" y="1495"/>
                </a:lnTo>
                <a:lnTo>
                  <a:pt x="6377" y="1495"/>
                </a:lnTo>
                <a:lnTo>
                  <a:pt x="6370" y="1468"/>
                </a:lnTo>
                <a:lnTo>
                  <a:pt x="6362" y="1440"/>
                </a:lnTo>
                <a:lnTo>
                  <a:pt x="6354" y="1411"/>
                </a:lnTo>
                <a:lnTo>
                  <a:pt x="6345" y="1383"/>
                </a:lnTo>
                <a:lnTo>
                  <a:pt x="6337" y="1353"/>
                </a:lnTo>
                <a:lnTo>
                  <a:pt x="6327" y="1322"/>
                </a:lnTo>
                <a:lnTo>
                  <a:pt x="6317" y="1291"/>
                </a:lnTo>
                <a:lnTo>
                  <a:pt x="6306" y="1258"/>
                </a:lnTo>
                <a:lnTo>
                  <a:pt x="6186" y="919"/>
                </a:lnTo>
                <a:lnTo>
                  <a:pt x="6072" y="919"/>
                </a:lnTo>
                <a:lnTo>
                  <a:pt x="6023" y="1622"/>
                </a:lnTo>
                <a:lnTo>
                  <a:pt x="6109" y="1622"/>
                </a:lnTo>
                <a:lnTo>
                  <a:pt x="6128" y="1320"/>
                </a:lnTo>
                <a:lnTo>
                  <a:pt x="6130" y="1280"/>
                </a:lnTo>
                <a:lnTo>
                  <a:pt x="6132" y="1239"/>
                </a:lnTo>
                <a:lnTo>
                  <a:pt x="6134" y="1199"/>
                </a:lnTo>
                <a:lnTo>
                  <a:pt x="6135" y="1159"/>
                </a:lnTo>
                <a:lnTo>
                  <a:pt x="6137" y="1118"/>
                </a:lnTo>
                <a:lnTo>
                  <a:pt x="6138" y="1080"/>
                </a:lnTo>
                <a:lnTo>
                  <a:pt x="6139" y="1044"/>
                </a:lnTo>
                <a:lnTo>
                  <a:pt x="6141" y="1010"/>
                </a:lnTo>
                <a:lnTo>
                  <a:pt x="6143" y="1010"/>
                </a:lnTo>
                <a:lnTo>
                  <a:pt x="6151" y="1042"/>
                </a:lnTo>
                <a:lnTo>
                  <a:pt x="6160" y="1074"/>
                </a:lnTo>
                <a:lnTo>
                  <a:pt x="6168" y="1107"/>
                </a:lnTo>
                <a:lnTo>
                  <a:pt x="6178" y="1141"/>
                </a:lnTo>
                <a:lnTo>
                  <a:pt x="6188" y="1175"/>
                </a:lnTo>
                <a:lnTo>
                  <a:pt x="6199" y="1210"/>
                </a:lnTo>
                <a:lnTo>
                  <a:pt x="6211" y="1246"/>
                </a:lnTo>
                <a:lnTo>
                  <a:pt x="6223" y="1283"/>
                </a:lnTo>
                <a:lnTo>
                  <a:pt x="6338" y="1618"/>
                </a:lnTo>
                <a:lnTo>
                  <a:pt x="6406" y="1618"/>
                </a:lnTo>
                <a:lnTo>
                  <a:pt x="6530" y="1277"/>
                </a:lnTo>
                <a:lnTo>
                  <a:pt x="6543" y="1240"/>
                </a:lnTo>
                <a:lnTo>
                  <a:pt x="6555" y="1205"/>
                </a:lnTo>
                <a:lnTo>
                  <a:pt x="6567" y="1171"/>
                </a:lnTo>
                <a:lnTo>
                  <a:pt x="6578" y="1137"/>
                </a:lnTo>
                <a:lnTo>
                  <a:pt x="6588" y="1104"/>
                </a:lnTo>
                <a:lnTo>
                  <a:pt x="6599" y="1073"/>
                </a:lnTo>
                <a:lnTo>
                  <a:pt x="6609" y="1041"/>
                </a:lnTo>
                <a:lnTo>
                  <a:pt x="6618" y="1010"/>
                </a:lnTo>
                <a:lnTo>
                  <a:pt x="6620" y="1010"/>
                </a:lnTo>
                <a:lnTo>
                  <a:pt x="6621" y="1044"/>
                </a:lnTo>
                <a:lnTo>
                  <a:pt x="6621" y="1080"/>
                </a:lnTo>
                <a:lnTo>
                  <a:pt x="6622" y="1118"/>
                </a:lnTo>
                <a:lnTo>
                  <a:pt x="6624" y="1158"/>
                </a:lnTo>
                <a:lnTo>
                  <a:pt x="6627" y="1197"/>
                </a:lnTo>
                <a:lnTo>
                  <a:pt x="6628" y="1236"/>
                </a:lnTo>
                <a:lnTo>
                  <a:pt x="6630" y="1275"/>
                </a:lnTo>
                <a:lnTo>
                  <a:pt x="6632" y="1313"/>
                </a:lnTo>
                <a:lnTo>
                  <a:pt x="6649" y="1622"/>
                </a:lnTo>
                <a:close/>
                <a:moveTo>
                  <a:pt x="6803" y="1587"/>
                </a:moveTo>
                <a:lnTo>
                  <a:pt x="6818" y="1596"/>
                </a:lnTo>
                <a:lnTo>
                  <a:pt x="6837" y="1605"/>
                </a:lnTo>
                <a:lnTo>
                  <a:pt x="6858" y="1612"/>
                </a:lnTo>
                <a:lnTo>
                  <a:pt x="6880" y="1620"/>
                </a:lnTo>
                <a:lnTo>
                  <a:pt x="6905" y="1625"/>
                </a:lnTo>
                <a:lnTo>
                  <a:pt x="6930" y="1629"/>
                </a:lnTo>
                <a:lnTo>
                  <a:pt x="6956" y="1633"/>
                </a:lnTo>
                <a:lnTo>
                  <a:pt x="6981" y="1634"/>
                </a:lnTo>
                <a:lnTo>
                  <a:pt x="6997" y="1633"/>
                </a:lnTo>
                <a:lnTo>
                  <a:pt x="7011" y="1633"/>
                </a:lnTo>
                <a:lnTo>
                  <a:pt x="7026" y="1630"/>
                </a:lnTo>
                <a:lnTo>
                  <a:pt x="7039" y="1629"/>
                </a:lnTo>
                <a:lnTo>
                  <a:pt x="7052" y="1626"/>
                </a:lnTo>
                <a:lnTo>
                  <a:pt x="7065" y="1624"/>
                </a:lnTo>
                <a:lnTo>
                  <a:pt x="7078" y="1621"/>
                </a:lnTo>
                <a:lnTo>
                  <a:pt x="7089" y="1617"/>
                </a:lnTo>
                <a:lnTo>
                  <a:pt x="7101" y="1612"/>
                </a:lnTo>
                <a:lnTo>
                  <a:pt x="7112" y="1608"/>
                </a:lnTo>
                <a:lnTo>
                  <a:pt x="7121" y="1603"/>
                </a:lnTo>
                <a:lnTo>
                  <a:pt x="7132" y="1597"/>
                </a:lnTo>
                <a:lnTo>
                  <a:pt x="7140" y="1592"/>
                </a:lnTo>
                <a:lnTo>
                  <a:pt x="7150" y="1586"/>
                </a:lnTo>
                <a:lnTo>
                  <a:pt x="7157" y="1579"/>
                </a:lnTo>
                <a:lnTo>
                  <a:pt x="7166" y="1572"/>
                </a:lnTo>
                <a:lnTo>
                  <a:pt x="7173" y="1565"/>
                </a:lnTo>
                <a:lnTo>
                  <a:pt x="7179" y="1557"/>
                </a:lnTo>
                <a:lnTo>
                  <a:pt x="7186" y="1550"/>
                </a:lnTo>
                <a:lnTo>
                  <a:pt x="7192" y="1542"/>
                </a:lnTo>
                <a:lnTo>
                  <a:pt x="7203" y="1525"/>
                </a:lnTo>
                <a:lnTo>
                  <a:pt x="7211" y="1507"/>
                </a:lnTo>
                <a:lnTo>
                  <a:pt x="7218" y="1489"/>
                </a:lnTo>
                <a:lnTo>
                  <a:pt x="7222" y="1470"/>
                </a:lnTo>
                <a:lnTo>
                  <a:pt x="7225" y="1450"/>
                </a:lnTo>
                <a:lnTo>
                  <a:pt x="7226" y="1430"/>
                </a:lnTo>
                <a:lnTo>
                  <a:pt x="7225" y="1411"/>
                </a:lnTo>
                <a:lnTo>
                  <a:pt x="7223" y="1393"/>
                </a:lnTo>
                <a:lnTo>
                  <a:pt x="7220" y="1376"/>
                </a:lnTo>
                <a:lnTo>
                  <a:pt x="7214" y="1360"/>
                </a:lnTo>
                <a:lnTo>
                  <a:pt x="7208" y="1346"/>
                </a:lnTo>
                <a:lnTo>
                  <a:pt x="7201" y="1332"/>
                </a:lnTo>
                <a:lnTo>
                  <a:pt x="7192" y="1318"/>
                </a:lnTo>
                <a:lnTo>
                  <a:pt x="7182" y="1305"/>
                </a:lnTo>
                <a:lnTo>
                  <a:pt x="7170" y="1294"/>
                </a:lnTo>
                <a:lnTo>
                  <a:pt x="7156" y="1282"/>
                </a:lnTo>
                <a:lnTo>
                  <a:pt x="7141" y="1271"/>
                </a:lnTo>
                <a:lnTo>
                  <a:pt x="7125" y="1261"/>
                </a:lnTo>
                <a:lnTo>
                  <a:pt x="7108" y="1251"/>
                </a:lnTo>
                <a:lnTo>
                  <a:pt x="7089" y="1241"/>
                </a:lnTo>
                <a:lnTo>
                  <a:pt x="7069" y="1233"/>
                </a:lnTo>
                <a:lnTo>
                  <a:pt x="7048" y="1223"/>
                </a:lnTo>
                <a:lnTo>
                  <a:pt x="7014" y="1210"/>
                </a:lnTo>
                <a:lnTo>
                  <a:pt x="6985" y="1196"/>
                </a:lnTo>
                <a:lnTo>
                  <a:pt x="6973" y="1188"/>
                </a:lnTo>
                <a:lnTo>
                  <a:pt x="6961" y="1182"/>
                </a:lnTo>
                <a:lnTo>
                  <a:pt x="6951" y="1175"/>
                </a:lnTo>
                <a:lnTo>
                  <a:pt x="6942" y="1166"/>
                </a:lnTo>
                <a:lnTo>
                  <a:pt x="6934" y="1159"/>
                </a:lnTo>
                <a:lnTo>
                  <a:pt x="6927" y="1150"/>
                </a:lnTo>
                <a:lnTo>
                  <a:pt x="6922" y="1142"/>
                </a:lnTo>
                <a:lnTo>
                  <a:pt x="6916" y="1132"/>
                </a:lnTo>
                <a:lnTo>
                  <a:pt x="6913" y="1121"/>
                </a:lnTo>
                <a:lnTo>
                  <a:pt x="6910" y="1111"/>
                </a:lnTo>
                <a:lnTo>
                  <a:pt x="6909" y="1100"/>
                </a:lnTo>
                <a:lnTo>
                  <a:pt x="6909" y="1088"/>
                </a:lnTo>
                <a:lnTo>
                  <a:pt x="6909" y="1079"/>
                </a:lnTo>
                <a:lnTo>
                  <a:pt x="6910" y="1069"/>
                </a:lnTo>
                <a:lnTo>
                  <a:pt x="6912" y="1061"/>
                </a:lnTo>
                <a:lnTo>
                  <a:pt x="6915" y="1051"/>
                </a:lnTo>
                <a:lnTo>
                  <a:pt x="6919" y="1043"/>
                </a:lnTo>
                <a:lnTo>
                  <a:pt x="6925" y="1034"/>
                </a:lnTo>
                <a:lnTo>
                  <a:pt x="6931" y="1026"/>
                </a:lnTo>
                <a:lnTo>
                  <a:pt x="6939" y="1017"/>
                </a:lnTo>
                <a:lnTo>
                  <a:pt x="6947" y="1010"/>
                </a:lnTo>
                <a:lnTo>
                  <a:pt x="6957" y="1003"/>
                </a:lnTo>
                <a:lnTo>
                  <a:pt x="6967" y="998"/>
                </a:lnTo>
                <a:lnTo>
                  <a:pt x="6980" y="993"/>
                </a:lnTo>
                <a:lnTo>
                  <a:pt x="6993" y="989"/>
                </a:lnTo>
                <a:lnTo>
                  <a:pt x="7008" y="985"/>
                </a:lnTo>
                <a:lnTo>
                  <a:pt x="7023" y="983"/>
                </a:lnTo>
                <a:lnTo>
                  <a:pt x="7040" y="983"/>
                </a:lnTo>
                <a:lnTo>
                  <a:pt x="7064" y="983"/>
                </a:lnTo>
                <a:lnTo>
                  <a:pt x="7085" y="986"/>
                </a:lnTo>
                <a:lnTo>
                  <a:pt x="7104" y="990"/>
                </a:lnTo>
                <a:lnTo>
                  <a:pt x="7122" y="995"/>
                </a:lnTo>
                <a:lnTo>
                  <a:pt x="7138" y="1000"/>
                </a:lnTo>
                <a:lnTo>
                  <a:pt x="7152" y="1006"/>
                </a:lnTo>
                <a:lnTo>
                  <a:pt x="7164" y="1011"/>
                </a:lnTo>
                <a:lnTo>
                  <a:pt x="7173" y="1016"/>
                </a:lnTo>
                <a:lnTo>
                  <a:pt x="7198" y="942"/>
                </a:lnTo>
                <a:lnTo>
                  <a:pt x="7185" y="935"/>
                </a:lnTo>
                <a:lnTo>
                  <a:pt x="7171" y="929"/>
                </a:lnTo>
                <a:lnTo>
                  <a:pt x="7154" y="924"/>
                </a:lnTo>
                <a:lnTo>
                  <a:pt x="7136" y="918"/>
                </a:lnTo>
                <a:lnTo>
                  <a:pt x="7116" y="914"/>
                </a:lnTo>
                <a:lnTo>
                  <a:pt x="7094" y="911"/>
                </a:lnTo>
                <a:lnTo>
                  <a:pt x="7069" y="909"/>
                </a:lnTo>
                <a:lnTo>
                  <a:pt x="7044" y="908"/>
                </a:lnTo>
                <a:lnTo>
                  <a:pt x="7018" y="909"/>
                </a:lnTo>
                <a:lnTo>
                  <a:pt x="6995" y="912"/>
                </a:lnTo>
                <a:lnTo>
                  <a:pt x="6973" y="916"/>
                </a:lnTo>
                <a:lnTo>
                  <a:pt x="6950" y="923"/>
                </a:lnTo>
                <a:lnTo>
                  <a:pt x="6931" y="930"/>
                </a:lnTo>
                <a:lnTo>
                  <a:pt x="6912" y="940"/>
                </a:lnTo>
                <a:lnTo>
                  <a:pt x="6895" y="950"/>
                </a:lnTo>
                <a:lnTo>
                  <a:pt x="6879" y="962"/>
                </a:lnTo>
                <a:lnTo>
                  <a:pt x="6865" y="976"/>
                </a:lnTo>
                <a:lnTo>
                  <a:pt x="6853" y="990"/>
                </a:lnTo>
                <a:lnTo>
                  <a:pt x="6842" y="1006"/>
                </a:lnTo>
                <a:lnTo>
                  <a:pt x="6834" y="1023"/>
                </a:lnTo>
                <a:lnTo>
                  <a:pt x="6826" y="1041"/>
                </a:lnTo>
                <a:lnTo>
                  <a:pt x="6821" y="1059"/>
                </a:lnTo>
                <a:lnTo>
                  <a:pt x="6819" y="1068"/>
                </a:lnTo>
                <a:lnTo>
                  <a:pt x="6818" y="1079"/>
                </a:lnTo>
                <a:lnTo>
                  <a:pt x="6818" y="1088"/>
                </a:lnTo>
                <a:lnTo>
                  <a:pt x="6817" y="1098"/>
                </a:lnTo>
                <a:lnTo>
                  <a:pt x="6818" y="1116"/>
                </a:lnTo>
                <a:lnTo>
                  <a:pt x="6820" y="1133"/>
                </a:lnTo>
                <a:lnTo>
                  <a:pt x="6824" y="1150"/>
                </a:lnTo>
                <a:lnTo>
                  <a:pt x="6829" y="1165"/>
                </a:lnTo>
                <a:lnTo>
                  <a:pt x="6837" y="1180"/>
                </a:lnTo>
                <a:lnTo>
                  <a:pt x="6845" y="1194"/>
                </a:lnTo>
                <a:lnTo>
                  <a:pt x="6855" y="1207"/>
                </a:lnTo>
                <a:lnTo>
                  <a:pt x="6866" y="1219"/>
                </a:lnTo>
                <a:lnTo>
                  <a:pt x="6879" y="1232"/>
                </a:lnTo>
                <a:lnTo>
                  <a:pt x="6893" y="1243"/>
                </a:lnTo>
                <a:lnTo>
                  <a:pt x="6909" y="1253"/>
                </a:lnTo>
                <a:lnTo>
                  <a:pt x="6925" y="1264"/>
                </a:lnTo>
                <a:lnTo>
                  <a:pt x="6943" y="1273"/>
                </a:lnTo>
                <a:lnTo>
                  <a:pt x="6961" y="1282"/>
                </a:lnTo>
                <a:lnTo>
                  <a:pt x="6981" y="1290"/>
                </a:lnTo>
                <a:lnTo>
                  <a:pt x="7002" y="1299"/>
                </a:lnTo>
                <a:lnTo>
                  <a:pt x="7019" y="1305"/>
                </a:lnTo>
                <a:lnTo>
                  <a:pt x="7035" y="1312"/>
                </a:lnTo>
                <a:lnTo>
                  <a:pt x="7049" y="1319"/>
                </a:lnTo>
                <a:lnTo>
                  <a:pt x="7063" y="1326"/>
                </a:lnTo>
                <a:lnTo>
                  <a:pt x="7074" y="1334"/>
                </a:lnTo>
                <a:lnTo>
                  <a:pt x="7085" y="1341"/>
                </a:lnTo>
                <a:lnTo>
                  <a:pt x="7095" y="1349"/>
                </a:lnTo>
                <a:lnTo>
                  <a:pt x="7104" y="1357"/>
                </a:lnTo>
                <a:lnTo>
                  <a:pt x="7110" y="1366"/>
                </a:lnTo>
                <a:lnTo>
                  <a:pt x="7117" y="1374"/>
                </a:lnTo>
                <a:lnTo>
                  <a:pt x="7122" y="1384"/>
                </a:lnTo>
                <a:lnTo>
                  <a:pt x="7126" y="1393"/>
                </a:lnTo>
                <a:lnTo>
                  <a:pt x="7130" y="1403"/>
                </a:lnTo>
                <a:lnTo>
                  <a:pt x="7133" y="1414"/>
                </a:lnTo>
                <a:lnTo>
                  <a:pt x="7134" y="1425"/>
                </a:lnTo>
                <a:lnTo>
                  <a:pt x="7134" y="1437"/>
                </a:lnTo>
                <a:lnTo>
                  <a:pt x="7134" y="1451"/>
                </a:lnTo>
                <a:lnTo>
                  <a:pt x="7132" y="1462"/>
                </a:lnTo>
                <a:lnTo>
                  <a:pt x="7129" y="1475"/>
                </a:lnTo>
                <a:lnTo>
                  <a:pt x="7124" y="1486"/>
                </a:lnTo>
                <a:lnTo>
                  <a:pt x="7119" y="1496"/>
                </a:lnTo>
                <a:lnTo>
                  <a:pt x="7113" y="1507"/>
                </a:lnTo>
                <a:lnTo>
                  <a:pt x="7104" y="1516"/>
                </a:lnTo>
                <a:lnTo>
                  <a:pt x="7096" y="1524"/>
                </a:lnTo>
                <a:lnTo>
                  <a:pt x="7086" y="1532"/>
                </a:lnTo>
                <a:lnTo>
                  <a:pt x="7074" y="1538"/>
                </a:lnTo>
                <a:lnTo>
                  <a:pt x="7063" y="1543"/>
                </a:lnTo>
                <a:lnTo>
                  <a:pt x="7049" y="1549"/>
                </a:lnTo>
                <a:lnTo>
                  <a:pt x="7035" y="1552"/>
                </a:lnTo>
                <a:lnTo>
                  <a:pt x="7020" y="1555"/>
                </a:lnTo>
                <a:lnTo>
                  <a:pt x="7004" y="1556"/>
                </a:lnTo>
                <a:lnTo>
                  <a:pt x="6987" y="1557"/>
                </a:lnTo>
                <a:lnTo>
                  <a:pt x="6964" y="1556"/>
                </a:lnTo>
                <a:lnTo>
                  <a:pt x="6942" y="1554"/>
                </a:lnTo>
                <a:lnTo>
                  <a:pt x="6919" y="1550"/>
                </a:lnTo>
                <a:lnTo>
                  <a:pt x="6898" y="1544"/>
                </a:lnTo>
                <a:lnTo>
                  <a:pt x="6878" y="1537"/>
                </a:lnTo>
                <a:lnTo>
                  <a:pt x="6860" y="1529"/>
                </a:lnTo>
                <a:lnTo>
                  <a:pt x="6842" y="1521"/>
                </a:lnTo>
                <a:lnTo>
                  <a:pt x="6826" y="1511"/>
                </a:lnTo>
                <a:lnTo>
                  <a:pt x="6803" y="1587"/>
                </a:lnTo>
                <a:close/>
              </a:path>
            </a:pathLst>
          </a:custGeom>
          <a:solidFill>
            <a:srgbClr val="1F1A17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323528" y="1124744"/>
            <a:ext cx="8280919" cy="4361656"/>
          </a:xfrm>
          <a:prstGeom prst="rect">
            <a:avLst/>
          </a:prstGeom>
        </p:spPr>
        <p:txBody>
          <a:bodyPr/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CAPÍTULO I</a:t>
            </a:r>
            <a:endParaRPr kumimoji="0" lang="pt-BR" sz="48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DAS DISPOSIÇÕES PRELIMINARES</a:t>
            </a: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"/>
            <a:ext cx="9144000" cy="659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pt-BR" sz="4400" dirty="0" smtClean="0">
                <a:solidFill>
                  <a:schemeClr val="bg1"/>
                </a:solidFill>
              </a:rPr>
              <a:t>Neste capítulo estão definidos:</a:t>
            </a:r>
          </a:p>
          <a:p>
            <a:pPr>
              <a:lnSpc>
                <a:spcPct val="80000"/>
              </a:lnSpc>
            </a:pPr>
            <a:endParaRPr lang="pt-BR" sz="4400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pt-BR" sz="4400" dirty="0" smtClean="0">
                <a:solidFill>
                  <a:schemeClr val="bg1"/>
                </a:solidFill>
              </a:rPr>
              <a:t>. os princípios e as finalidades da educação básica;</a:t>
            </a:r>
          </a:p>
          <a:p>
            <a:pPr>
              <a:lnSpc>
                <a:spcPct val="80000"/>
              </a:lnSpc>
            </a:pPr>
            <a:r>
              <a:rPr lang="pt-BR" sz="4400" dirty="0" smtClean="0">
                <a:solidFill>
                  <a:schemeClr val="bg1"/>
                </a:solidFill>
              </a:rPr>
              <a:t>. sua composição e idade obrigatória;</a:t>
            </a:r>
          </a:p>
          <a:p>
            <a:pPr>
              <a:lnSpc>
                <a:spcPct val="80000"/>
              </a:lnSpc>
            </a:pPr>
            <a:r>
              <a:rPr lang="pt-BR" sz="4400" dirty="0" smtClean="0">
                <a:solidFill>
                  <a:schemeClr val="bg1"/>
                </a:solidFill>
              </a:rPr>
              <a:t>.  a necessidade de considerar as dimensões do cuidar e do educar em sua </a:t>
            </a:r>
            <a:r>
              <a:rPr lang="pt-BR" sz="4400" dirty="0" err="1" smtClean="0">
                <a:solidFill>
                  <a:schemeClr val="bg1"/>
                </a:solidFill>
              </a:rPr>
              <a:t>indissociabilidade</a:t>
            </a:r>
            <a:r>
              <a:rPr lang="pt-BR" sz="4400" dirty="0" smtClean="0">
                <a:solidFill>
                  <a:schemeClr val="bg1"/>
                </a:solidFill>
              </a:rPr>
              <a:t> em todas as etapas;</a:t>
            </a:r>
          </a:p>
          <a:p>
            <a:pPr>
              <a:lnSpc>
                <a:spcPct val="80000"/>
              </a:lnSpc>
            </a:pPr>
            <a:r>
              <a:rPr lang="pt-BR" sz="4400" dirty="0" smtClean="0">
                <a:solidFill>
                  <a:schemeClr val="bg1"/>
                </a:solidFill>
              </a:rPr>
              <a:t>. a necessidade do atendimento às </a:t>
            </a:r>
            <a:r>
              <a:rPr lang="pt-BR" sz="4400" dirty="0" err="1" smtClean="0">
                <a:solidFill>
                  <a:schemeClr val="bg1"/>
                </a:solidFill>
              </a:rPr>
              <a:t>DCNs</a:t>
            </a:r>
            <a:r>
              <a:rPr lang="pt-BR" sz="4400" dirty="0" smtClean="0">
                <a:solidFill>
                  <a:schemeClr val="bg1"/>
                </a:solidFill>
              </a:rPr>
              <a:t> de cada etapa;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476672"/>
            <a:ext cx="86764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pt-BR" sz="4400" dirty="0" smtClean="0">
                <a:solidFill>
                  <a:schemeClr val="bg1"/>
                </a:solidFill>
              </a:rPr>
              <a:t>garantia de acesso aos que não concluíram o ensino fundamental e o ensino médio na idade própria; </a:t>
            </a:r>
          </a:p>
          <a:p>
            <a:pPr>
              <a:lnSpc>
                <a:spcPct val="80000"/>
              </a:lnSpc>
            </a:pPr>
            <a:r>
              <a:rPr lang="pt-BR" sz="4400" dirty="0" smtClean="0">
                <a:solidFill>
                  <a:schemeClr val="bg1"/>
                </a:solidFill>
              </a:rPr>
              <a:t>a possibilidade de oferta das etapas nas modalidades de ensino;</a:t>
            </a:r>
          </a:p>
          <a:p>
            <a:pPr>
              <a:lnSpc>
                <a:spcPct val="80000"/>
              </a:lnSpc>
            </a:pPr>
            <a:r>
              <a:rPr lang="pt-BR" sz="4400" dirty="0" smtClean="0">
                <a:solidFill>
                  <a:schemeClr val="bg1"/>
                </a:solidFill>
              </a:rPr>
              <a:t>responsabilidades das mantenedoras para a oferta da educação básica com qualidade.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1268760"/>
            <a:ext cx="835292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pt-BR" sz="4800" b="1" dirty="0" smtClean="0">
                <a:solidFill>
                  <a:schemeClr val="bg1"/>
                </a:solidFill>
              </a:rPr>
              <a:t>CAPÍTULO II</a:t>
            </a:r>
          </a:p>
          <a:p>
            <a:pPr algn="ctr"/>
            <a:endParaRPr lang="pt-BR" sz="4800" b="1" dirty="0" smtClean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pt-BR" sz="4800" b="1" dirty="0" smtClean="0">
                <a:solidFill>
                  <a:schemeClr val="bg1"/>
                </a:solidFill>
              </a:rPr>
              <a:t>DA ORGANIZAÇÃO DA </a:t>
            </a:r>
            <a:r>
              <a:rPr lang="pt-BR" sz="4400" b="1" dirty="0" smtClean="0">
                <a:solidFill>
                  <a:schemeClr val="bg1"/>
                </a:solidFill>
              </a:rPr>
              <a:t>EDUCAÇÃO BÁSICA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0" y="332656"/>
            <a:ext cx="9144000" cy="5153744"/>
          </a:xfrm>
          <a:prstGeom prst="rect">
            <a:avLst/>
          </a:prstGeom>
        </p:spPr>
        <p:txBody>
          <a:bodyPr/>
          <a:lstStyle/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poderá organizar-se em séries anuais, períodos semestrais, ciclos, alternância regular de períodos de estudos, grupos não seriados, com base na idade, na competência e em outros critérios, ou por forma diversa de organização, sempre que o interesse do processo de aprendizagem e as condições e especificidades socioculturais da comunidade assim o exigirem;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85800" y="981075"/>
            <a:ext cx="7773988" cy="4505325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organização por alternância regular de períodos de estudos é permitida somente nas escolas do campo, quilombolas e indígenas;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a carga horária mínima anual de 800 (oitocentas) horas, distribuídas por um mínimo de 200 (duzentos) dias de efetivo trabalho escolar, excluídos os dias reservados aos exames finais no ensino fundamental e no ensino médio, se houver;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instituições de ensino devem implantar e implementar gradativamente educação em tempo integral;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395288" y="404813"/>
            <a:ext cx="8208962" cy="5400675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Proposta Pedagógica, documento obrigatório da instituição de ensino que norteia e orienta as ações planejadas, será elaborada por meio de processo coletivo, com participação da comunidade escolar e local, de forma a possibilitar uma ação pedagógica voltada para o respeito e a valorização da diversidade e para a formação da cidadania plena;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Regimento Escolar, documento legal obrigatório que normatiza a Proposta Pedagógica e constitui-se um dos instrumentos de execução de ensino ministrado com transparência e responsabilidade, onde define-se a natureza e finalidade, a forma de gestão, a estrutura organizacional e as normas que regulam </a:t>
            </a:r>
            <a:r>
              <a:rPr kumimoji="0" lang="pt-B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ofuncionamento</a:t>
            </a: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das instituições de ensino; 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611188" y="981075"/>
            <a:ext cx="7632700" cy="4824413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currículos da educação infantil, do ensino fundamental e do ensino médio devem ser constituídos por uma base nacional comum, a ser complementada por uma parte diversificada;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componentes curriculares e as áreas de conhecimento devem articular em seus conteúdos a abordagem de temas abrangentes e contemporâneos conforme </a:t>
            </a:r>
            <a:r>
              <a:rPr kumimoji="0" lang="pt-B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DCNs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755650" y="620713"/>
            <a:ext cx="7200900" cy="5040312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previsão, na Proposta Pedagógica e no Regimento Escolar, da garantia de educação escolar aos estudantes com deficiência, transtornos globais do desenvolvimento e altas habilidades ou superdotação, conforme norma específica.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define diretrizes para a organização da oferta das etapas da educação básica;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define, ainda, incumbência da equipe pedagógica , dos mantenedores e dos gestores das instituições de ensino.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83568" y="1125538"/>
            <a:ext cx="7698432" cy="4360862"/>
          </a:xfrm>
          <a:prstGeom prst="rect">
            <a:avLst/>
          </a:prstGeom>
        </p:spPr>
        <p:txBody>
          <a:bodyPr/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CAPITULO III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DAS ETAPAS DA EDUCAÇÃO BÁSICA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Seção I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 Educação Infantil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2060849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b="1" dirty="0" smtClean="0">
                <a:solidFill>
                  <a:schemeClr val="bg1"/>
                </a:solidFill>
                <a:latin typeface="Times New Roman" pitchFamily="18" charset="0"/>
              </a:rPr>
              <a:t>EDUCAÇÃO BÁSICA</a:t>
            </a:r>
            <a:br>
              <a:rPr lang="pt-BR" sz="6000" b="1" dirty="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pt-BR" sz="6000" b="1" dirty="0" smtClean="0">
                <a:solidFill>
                  <a:schemeClr val="bg1"/>
                </a:solidFill>
                <a:latin typeface="Times New Roman" pitchFamily="18" charset="0"/>
              </a:rPr>
              <a:t>BASES LEGAIS</a:t>
            </a:r>
            <a:endParaRPr lang="pt-BR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85800" y="836613"/>
            <a:ext cx="7702550" cy="4649787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Nesta seção estão definidos: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finalidade da educação infantil, conforme o disposto na LDB;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conceito da criança atendida nesta etapa;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oferta, como direito da criança e dever do Estado e da família, em creches (até 3 anos) e pré-escolas (4 e 5 anos);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 conceito de creches e pré-escolas;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obrigatoriedade da matrícula de crianças a partir de 4 (quatro) anos, conforme legislação vigente;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539750" y="620713"/>
            <a:ext cx="7777163" cy="4865687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regras comuns a serem consideradas na organização da educação infantil: avaliação, carga horária e dias letivos mínimos, controle da frequência, carga horária mínima diária para o atendimento em turno parcial ou em jornada integral e expedição de documentação que permita atestar os processos de desenvolvimento e aprendizagem da criança;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como deve ser concebido o currículo desta etapa;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323850" y="692150"/>
            <a:ext cx="7704138" cy="4824413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deveres da instituição de ensino na oferta da educação infantil;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necessidade de preservar as especificidades da educação infantil, de garantir o atendimento aos parâmetros nacionais de qualidade, a articulação com a etapa escolar posterior e a acessibilidade de espaços, materiais, objetos, brinquedos e orientações às crianças com deficiência, transtornos globais do desenvolvimento e altas habilidades ou superdotação.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 txBox="1">
            <a:spLocks noChangeArrowheads="1"/>
          </p:cNvSpPr>
          <p:nvPr/>
        </p:nvSpPr>
        <p:spPr>
          <a:xfrm>
            <a:off x="611188" y="908050"/>
            <a:ext cx="7696200" cy="4681538"/>
          </a:xfrm>
          <a:prstGeom prst="rect">
            <a:avLst/>
          </a:prstGeom>
        </p:spPr>
        <p:txBody>
          <a:bodyPr/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Seção II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Ensino Fundamental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Nesta seção estão definidos: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função do ensino fundamental, conforme o disposto na LDB;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oferta destinada aos estudantes de 6 (seis) a 14 (quatorze) anos e aos que, na idade própria, não tiveram condições de acesso a essa etapa;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539750" y="765175"/>
            <a:ext cx="7842250" cy="5327650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obrigatoriedade da matrícula de crianças a partir de 6 (seis) anos, conforme legislação vigente;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três anos iniciais do ensino fundamental devem assegurar a alfabetização e o letramento,  a continuidade da aprendizagem, considerando a complexidade do processo de alfabetização e o desenvolvimento das áreas de conhecimento e das diversas formas de expressão;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684213" y="692150"/>
            <a:ext cx="7559675" cy="4752975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mantenedoras devem assegurar condições de trabalho aos profissionais da educação e provimento de recursos indispensáveis ao desenvolvimento do processo de ensino e de aprendizagem;</a:t>
            </a: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instituições de ensino e os professores, com o apoio das famílias e da comunidade, devem visar ao progresso contínuo dos estudantes, criando oportunidades para que sejam evitados atrasos ou interrupções na trajetória escolar.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685800" y="692150"/>
            <a:ext cx="7558088" cy="4794250"/>
          </a:xfrm>
          <a:prstGeom prst="rect">
            <a:avLst/>
          </a:prstGeom>
        </p:spPr>
        <p:txBody>
          <a:bodyPr/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Seção III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Ensino Médio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Nesta seção estão definidos: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 princípios e finalidades que devem embasar a forma de oferta e organização desta etapa;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como deve ser organizado o currículo;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possibilidade de oferta integrada à educação profissional técnica de nível médio.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685800" y="1052513"/>
            <a:ext cx="7631113" cy="4433887"/>
          </a:xfrm>
          <a:prstGeom prst="rect">
            <a:avLst/>
          </a:prstGeom>
        </p:spPr>
        <p:txBody>
          <a:bodyPr/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CAPÍTULO IV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 REGIME ESCOLAR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468313" y="836613"/>
            <a:ext cx="7775575" cy="4968875"/>
          </a:xfrm>
          <a:prstGeom prst="rect">
            <a:avLst/>
          </a:prstGeom>
        </p:spPr>
        <p:txBody>
          <a:bodyPr/>
          <a:lstStyle/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A instituição de ensino deve assegurar, na proposta pedagógica e no regimento escolar, critérios e procedimentos para: (regulamentados por esta norma)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Comic Sans MS" pitchFamily="66" charset="0"/>
              <a:buAutoNum type="arabicPeriod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Avaliação da aprendizagem -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como parte integrante da proposta curricular, é redimensionadora da ação pedagógica;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Comic Sans MS" pitchFamily="66" charset="0"/>
              <a:buAutoNum type="arabicPeriod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Classificação – posicionamento do aluno em ano escolar equivalente aos seus conhecimentos adquiridos por meio formais e informais;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685800" y="908050"/>
            <a:ext cx="7558088" cy="4578350"/>
          </a:xfrm>
          <a:prstGeom prst="rect">
            <a:avLst/>
          </a:prstGeom>
        </p:spPr>
        <p:txBody>
          <a:bodyPr/>
          <a:lstStyle/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3. Aceleração de Estudos para alunos com defasagem idade/ano;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4. Avanço Escolar para alunos que apresentem características especiais e que comprove maturidade e pleno domínio dos conhecimentos relativos ao ano escolar em que está posicionado;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5. Aproveitamento de estudos concluídos com êxito que possibilita a dispensa de cursar componentes curriculares;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323528" y="620713"/>
            <a:ext cx="8496944" cy="5832623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Constituições Federal, Estadual e Municipal (Lei Orgânica)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Lei de Diretrizes e Bases da Educação Nacional – Lei nº 9394, de 2006 (LDB)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Diretrizes Curriculares Nacionais emanadas do Conselho Nacional de Educação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Normas emanadas dos Conselhos Estaduais ou Municipais de Educação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323850" y="476250"/>
            <a:ext cx="8135938" cy="6381750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Adaptação curricular -  procedimento pedagógico e administrativo decorrente da equiparação de currículos,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a fim de  promover ajustes para que o aluno possa prosseguir seus estudos;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7. Equivalência de estudos – equiparação formal de conhecimentos adquiridos pelo aluno em países estrangeiros com os estudos do Brasil;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8.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Progressão Parcial – propicia ao aluno retido por aproveitamento, novas oportunidades de aprendizagem (opcional);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685800" y="765175"/>
            <a:ext cx="7486650" cy="4721225"/>
          </a:xfrm>
          <a:prstGeom prst="rect">
            <a:avLst/>
          </a:prstGeom>
        </p:spPr>
        <p:txBody>
          <a:bodyPr/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CAPÍTULO V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DOS RECURSOS HUMANOS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define a formação exigida para  o exercício dos cargos/funções de gestão, coordenação pedagógica, secretário(a) escolar e de docência;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 estabelece a necessidade de promover a formação continuada e adequadas condições de trabalho aos profissionais.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685800" y="836613"/>
            <a:ext cx="7702550" cy="4649787"/>
          </a:xfrm>
          <a:prstGeom prst="rect">
            <a:avLst/>
          </a:prstGeom>
        </p:spPr>
        <p:txBody>
          <a:bodyPr/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CAPÍTULO VI</a:t>
            </a: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 ESTRUTURA E DO FUNCIONAMENTO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  instituição de ensino deverá  ter os espaços planejados atendendo ao disposto na Proposta Pedagógica, para favorecer o  desenvolvimento do estudante, respeitadas suas necessidades e condições;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Ø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estabelece a estrutura mínima para a oferta da educação básica.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685800" y="765175"/>
            <a:ext cx="7558088" cy="4721225"/>
          </a:xfrm>
          <a:prstGeom prst="rect">
            <a:avLst/>
          </a:prstGeom>
        </p:spPr>
        <p:txBody>
          <a:bodyPr/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OUTROS DESTAQUES</a:t>
            </a: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Times New Roman" pitchFamily="18" charset="0"/>
            </a:endParaRP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Esta Deliberação estabelece, entre outras, regras para: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AutoNum type="arabicPeriod"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Times New Roman" pitchFamily="18" charset="0"/>
              </a:rPr>
              <a:t> o credenciamento, a autorização de funcionamento de etapas da educação básica, a desativação, o descredenciamento e a extinção de instituições de ensino;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827088" y="1125538"/>
            <a:ext cx="7058025" cy="4360862"/>
          </a:xfrm>
          <a:prstGeom prst="rect">
            <a:avLst/>
          </a:prstGeom>
        </p:spPr>
        <p:txBody>
          <a:bodyPr/>
          <a:lstStyle/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2. comunicação de mudança de mantenedor, de endereço e de denominação de instituições de ensino;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3. regularização de vida escolar de estudantes;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4. apuração de irregularidades no funcionamento de instituições de ensino.</a:t>
            </a: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548640" marR="0" lvl="0" indent="-4114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900113" y="1125538"/>
            <a:ext cx="7200900" cy="4360862"/>
          </a:xfrm>
          <a:prstGeom prst="rect">
            <a:avLst/>
          </a:prstGeom>
        </p:spPr>
        <p:txBody>
          <a:bodyPr/>
          <a:lstStyle/>
          <a:p>
            <a:pPr marL="548640" marR="0" lvl="0" indent="2222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Prevê, ainda, que as avaliações institucionais interna e externa,  consideradas na solicitação de novas autorizações, serão regulamentadas por norma específica.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4"/>
          <p:cNvSpPr>
            <a:spLocks noChangeShapeType="1"/>
          </p:cNvSpPr>
          <p:nvPr/>
        </p:nvSpPr>
        <p:spPr bwMode="auto">
          <a:xfrm>
            <a:off x="4572000" y="1125538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891" name="Line 5"/>
          <p:cNvSpPr>
            <a:spLocks noChangeShapeType="1"/>
          </p:cNvSpPr>
          <p:nvPr/>
        </p:nvSpPr>
        <p:spPr bwMode="auto">
          <a:xfrm>
            <a:off x="1331913" y="1268413"/>
            <a:ext cx="5903912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892" name="Line 7"/>
          <p:cNvSpPr>
            <a:spLocks noChangeShapeType="1"/>
          </p:cNvSpPr>
          <p:nvPr/>
        </p:nvSpPr>
        <p:spPr bwMode="auto">
          <a:xfrm>
            <a:off x="7235825" y="1268413"/>
            <a:ext cx="0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893" name="Line 8"/>
          <p:cNvSpPr>
            <a:spLocks noChangeShapeType="1"/>
          </p:cNvSpPr>
          <p:nvPr/>
        </p:nvSpPr>
        <p:spPr bwMode="auto">
          <a:xfrm>
            <a:off x="1331913" y="1268413"/>
            <a:ext cx="0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251520" y="1772816"/>
            <a:ext cx="3097212" cy="4619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sz="2400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ão B</a:t>
            </a:r>
            <a:r>
              <a:rPr lang="pt-BR" sz="2400" dirty="0">
                <a:solidFill>
                  <a:schemeClr val="bg1"/>
                </a:solidFill>
                <a:latin typeface="Tahoma" pitchFamily="34" charset="0"/>
              </a:rPr>
              <a:t>á</a:t>
            </a: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sica</a:t>
            </a:r>
          </a:p>
        </p:txBody>
      </p:sp>
      <p:sp>
        <p:nvSpPr>
          <p:cNvPr id="37895" name="Text Box 10"/>
          <p:cNvSpPr txBox="1">
            <a:spLocks noChangeArrowheads="1"/>
          </p:cNvSpPr>
          <p:nvPr/>
        </p:nvSpPr>
        <p:spPr bwMode="auto">
          <a:xfrm>
            <a:off x="5292725" y="1773238"/>
            <a:ext cx="2951163" cy="4619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sz="2400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ão Superior</a:t>
            </a:r>
          </a:p>
        </p:txBody>
      </p:sp>
      <p:sp>
        <p:nvSpPr>
          <p:cNvPr id="37896" name="Line 11"/>
          <p:cNvSpPr>
            <a:spLocks noChangeShapeType="1"/>
          </p:cNvSpPr>
          <p:nvPr/>
        </p:nvSpPr>
        <p:spPr bwMode="auto">
          <a:xfrm>
            <a:off x="1331913" y="2276475"/>
            <a:ext cx="0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897" name="Text Box 12"/>
          <p:cNvSpPr txBox="1">
            <a:spLocks noChangeArrowheads="1"/>
          </p:cNvSpPr>
          <p:nvPr/>
        </p:nvSpPr>
        <p:spPr bwMode="auto">
          <a:xfrm>
            <a:off x="971550" y="2781300"/>
            <a:ext cx="1152525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Etapas</a:t>
            </a:r>
          </a:p>
        </p:txBody>
      </p:sp>
      <p:sp>
        <p:nvSpPr>
          <p:cNvPr id="37898" name="Line 13"/>
          <p:cNvSpPr>
            <a:spLocks noChangeShapeType="1"/>
          </p:cNvSpPr>
          <p:nvPr/>
        </p:nvSpPr>
        <p:spPr bwMode="auto">
          <a:xfrm>
            <a:off x="2124075" y="2997200"/>
            <a:ext cx="503238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899" name="Text Box 14"/>
          <p:cNvSpPr txBox="1">
            <a:spLocks noChangeArrowheads="1"/>
          </p:cNvSpPr>
          <p:nvPr/>
        </p:nvSpPr>
        <p:spPr bwMode="auto">
          <a:xfrm>
            <a:off x="3276600" y="2349500"/>
            <a:ext cx="1800225" cy="314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sz="140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1400">
                <a:solidFill>
                  <a:schemeClr val="bg1"/>
                </a:solidFill>
                <a:latin typeface="Arial Unicode MS" pitchFamily="34" charset="-128"/>
              </a:rPr>
              <a:t>ão Infantil</a:t>
            </a:r>
          </a:p>
        </p:txBody>
      </p:sp>
      <p:sp>
        <p:nvSpPr>
          <p:cNvPr id="37900" name="Text Box 15"/>
          <p:cNvSpPr txBox="1">
            <a:spLocks noChangeArrowheads="1"/>
          </p:cNvSpPr>
          <p:nvPr/>
        </p:nvSpPr>
        <p:spPr bwMode="auto">
          <a:xfrm>
            <a:off x="3276600" y="2852738"/>
            <a:ext cx="1800225" cy="527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Ensino Fundamental</a:t>
            </a:r>
          </a:p>
        </p:txBody>
      </p:sp>
      <p:sp>
        <p:nvSpPr>
          <p:cNvPr id="37901" name="Text Box 16"/>
          <p:cNvSpPr txBox="1">
            <a:spLocks noChangeArrowheads="1"/>
          </p:cNvSpPr>
          <p:nvPr/>
        </p:nvSpPr>
        <p:spPr bwMode="auto">
          <a:xfrm>
            <a:off x="3276600" y="3429000"/>
            <a:ext cx="1800225" cy="314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>
                <a:solidFill>
                  <a:schemeClr val="bg1"/>
                </a:solidFill>
                <a:latin typeface="Arial Unicode MS" pitchFamily="34" charset="-128"/>
              </a:rPr>
              <a:t>Ensino M</a:t>
            </a:r>
            <a:r>
              <a:rPr lang="pt-BR" sz="1400">
                <a:solidFill>
                  <a:schemeClr val="bg1"/>
                </a:solidFill>
                <a:latin typeface="Tahoma" pitchFamily="34" charset="0"/>
              </a:rPr>
              <a:t>é</a:t>
            </a:r>
            <a:r>
              <a:rPr lang="pt-BR" sz="1400">
                <a:solidFill>
                  <a:schemeClr val="bg1"/>
                </a:solidFill>
                <a:latin typeface="Arial Unicode MS" pitchFamily="34" charset="-128"/>
              </a:rPr>
              <a:t>dio</a:t>
            </a:r>
          </a:p>
        </p:txBody>
      </p:sp>
      <p:sp>
        <p:nvSpPr>
          <p:cNvPr id="37902" name="Line 17"/>
          <p:cNvSpPr>
            <a:spLocks noChangeShapeType="1"/>
          </p:cNvSpPr>
          <p:nvPr/>
        </p:nvSpPr>
        <p:spPr bwMode="auto">
          <a:xfrm>
            <a:off x="2555875" y="2997200"/>
            <a:ext cx="720725" cy="5762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903" name="Line 18"/>
          <p:cNvSpPr>
            <a:spLocks noChangeShapeType="1"/>
          </p:cNvSpPr>
          <p:nvPr/>
        </p:nvSpPr>
        <p:spPr bwMode="auto">
          <a:xfrm>
            <a:off x="2555875" y="2997200"/>
            <a:ext cx="720725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904" name="Line 19"/>
          <p:cNvSpPr>
            <a:spLocks noChangeShapeType="1"/>
          </p:cNvSpPr>
          <p:nvPr/>
        </p:nvSpPr>
        <p:spPr bwMode="auto">
          <a:xfrm flipV="1">
            <a:off x="2627784" y="2564904"/>
            <a:ext cx="720725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905" name="Line 20"/>
          <p:cNvSpPr>
            <a:spLocks noChangeShapeType="1"/>
          </p:cNvSpPr>
          <p:nvPr/>
        </p:nvSpPr>
        <p:spPr bwMode="auto">
          <a:xfrm>
            <a:off x="1331913" y="3284538"/>
            <a:ext cx="0" cy="5762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37906" name="Text Box 21"/>
          <p:cNvSpPr txBox="1">
            <a:spLocks noChangeArrowheads="1"/>
          </p:cNvSpPr>
          <p:nvPr/>
        </p:nvSpPr>
        <p:spPr bwMode="auto">
          <a:xfrm>
            <a:off x="755650" y="3860800"/>
            <a:ext cx="2303463" cy="8350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600" dirty="0">
                <a:solidFill>
                  <a:schemeClr val="bg1"/>
                </a:solidFill>
                <a:latin typeface="Arial Unicode MS" pitchFamily="34" charset="-128"/>
              </a:rPr>
              <a:t>Modalidades (Resolu</a:t>
            </a:r>
            <a:r>
              <a:rPr lang="pt-BR" sz="1600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1600" dirty="0">
                <a:solidFill>
                  <a:schemeClr val="bg1"/>
                </a:solidFill>
                <a:latin typeface="Arial Unicode MS" pitchFamily="34" charset="-128"/>
              </a:rPr>
              <a:t>ão CNE/CEB n</a:t>
            </a:r>
            <a:r>
              <a:rPr lang="pt-BR" sz="1600" dirty="0">
                <a:solidFill>
                  <a:schemeClr val="bg1"/>
                </a:solidFill>
                <a:latin typeface="Tahoma" pitchFamily="34" charset="0"/>
              </a:rPr>
              <a:t>º</a:t>
            </a:r>
            <a:r>
              <a:rPr lang="pt-BR" sz="1600" dirty="0">
                <a:solidFill>
                  <a:schemeClr val="bg1"/>
                </a:solidFill>
                <a:latin typeface="Arial Unicode MS" pitchFamily="34" charset="-128"/>
              </a:rPr>
              <a:t> 04, de 13/07/2010)</a:t>
            </a:r>
          </a:p>
        </p:txBody>
      </p:sp>
      <p:sp>
        <p:nvSpPr>
          <p:cNvPr id="37907" name="Text Box 22"/>
          <p:cNvSpPr txBox="1">
            <a:spLocks noChangeArrowheads="1"/>
          </p:cNvSpPr>
          <p:nvPr/>
        </p:nvSpPr>
        <p:spPr bwMode="auto">
          <a:xfrm>
            <a:off x="3276600" y="4005263"/>
            <a:ext cx="3095625" cy="314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sz="1400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ão de Jovens e Adultos</a:t>
            </a:r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3276600" y="4437063"/>
            <a:ext cx="3095625" cy="314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sz="140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1400">
                <a:solidFill>
                  <a:schemeClr val="bg1"/>
                </a:solidFill>
                <a:latin typeface="Arial Unicode MS" pitchFamily="34" charset="-128"/>
              </a:rPr>
              <a:t>ão Especial</a:t>
            </a:r>
          </a:p>
        </p:txBody>
      </p:sp>
      <p:sp>
        <p:nvSpPr>
          <p:cNvPr id="37909" name="Text Box 24"/>
          <p:cNvSpPr txBox="1">
            <a:spLocks noChangeArrowheads="1"/>
          </p:cNvSpPr>
          <p:nvPr/>
        </p:nvSpPr>
        <p:spPr bwMode="auto">
          <a:xfrm>
            <a:off x="3276600" y="4868863"/>
            <a:ext cx="3095625" cy="314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sz="1400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ão Profissional e Tecnol</a:t>
            </a:r>
            <a:r>
              <a:rPr lang="pt-BR" sz="1400" dirty="0">
                <a:solidFill>
                  <a:schemeClr val="bg1"/>
                </a:solidFill>
                <a:latin typeface="Tahoma" pitchFamily="34" charset="0"/>
              </a:rPr>
              <a:t>ó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gica</a:t>
            </a:r>
          </a:p>
        </p:txBody>
      </p:sp>
      <p:sp>
        <p:nvSpPr>
          <p:cNvPr id="37910" name="Text Box 25"/>
          <p:cNvSpPr txBox="1">
            <a:spLocks noChangeArrowheads="1"/>
          </p:cNvSpPr>
          <p:nvPr/>
        </p:nvSpPr>
        <p:spPr bwMode="auto">
          <a:xfrm>
            <a:off x="3276600" y="5300663"/>
            <a:ext cx="3095625" cy="314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sz="140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1400">
                <a:solidFill>
                  <a:schemeClr val="bg1"/>
                </a:solidFill>
                <a:latin typeface="Arial Unicode MS" pitchFamily="34" charset="-128"/>
              </a:rPr>
              <a:t>ão B</a:t>
            </a:r>
            <a:r>
              <a:rPr lang="pt-BR" sz="1400">
                <a:solidFill>
                  <a:schemeClr val="bg1"/>
                </a:solidFill>
                <a:latin typeface="Tahoma" pitchFamily="34" charset="0"/>
              </a:rPr>
              <a:t>á</a:t>
            </a:r>
            <a:r>
              <a:rPr lang="pt-BR" sz="1400">
                <a:solidFill>
                  <a:schemeClr val="bg1"/>
                </a:solidFill>
                <a:latin typeface="Arial Unicode MS" pitchFamily="34" charset="-128"/>
              </a:rPr>
              <a:t>sica do Campo</a:t>
            </a:r>
          </a:p>
        </p:txBody>
      </p:sp>
      <p:sp>
        <p:nvSpPr>
          <p:cNvPr id="37911" name="Text Box 26"/>
          <p:cNvSpPr txBox="1">
            <a:spLocks noChangeArrowheads="1"/>
          </p:cNvSpPr>
          <p:nvPr/>
        </p:nvSpPr>
        <p:spPr bwMode="auto">
          <a:xfrm>
            <a:off x="3276600" y="5734050"/>
            <a:ext cx="3095625" cy="314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sz="1400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ão Escolar Ind</a:t>
            </a:r>
            <a:r>
              <a:rPr lang="pt-BR" sz="1400" dirty="0">
                <a:solidFill>
                  <a:schemeClr val="bg1"/>
                </a:solidFill>
                <a:latin typeface="Tahoma" pitchFamily="34" charset="0"/>
              </a:rPr>
              <a:t>í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gena </a:t>
            </a:r>
          </a:p>
        </p:txBody>
      </p:sp>
      <p:sp>
        <p:nvSpPr>
          <p:cNvPr id="37912" name="Text Box 27"/>
          <p:cNvSpPr txBox="1">
            <a:spLocks noChangeArrowheads="1"/>
          </p:cNvSpPr>
          <p:nvPr/>
        </p:nvSpPr>
        <p:spPr bwMode="auto">
          <a:xfrm>
            <a:off x="3276600" y="6165850"/>
            <a:ext cx="3095625" cy="3143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sz="1400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ão Escolar Quilombola</a:t>
            </a:r>
          </a:p>
        </p:txBody>
      </p:sp>
      <p:sp>
        <p:nvSpPr>
          <p:cNvPr id="37913" name="Line 28"/>
          <p:cNvSpPr>
            <a:spLocks noChangeShapeType="1"/>
          </p:cNvSpPr>
          <p:nvPr/>
        </p:nvSpPr>
        <p:spPr bwMode="auto">
          <a:xfrm>
            <a:off x="3059113" y="4221163"/>
            <a:ext cx="2174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914" name="Line 29"/>
          <p:cNvSpPr>
            <a:spLocks noChangeShapeType="1"/>
          </p:cNvSpPr>
          <p:nvPr/>
        </p:nvSpPr>
        <p:spPr bwMode="auto">
          <a:xfrm>
            <a:off x="3059113" y="4508500"/>
            <a:ext cx="2174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915" name="Line 30"/>
          <p:cNvSpPr>
            <a:spLocks noChangeShapeType="1"/>
          </p:cNvSpPr>
          <p:nvPr/>
        </p:nvSpPr>
        <p:spPr bwMode="auto">
          <a:xfrm>
            <a:off x="3059113" y="4652963"/>
            <a:ext cx="217487" cy="2889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916" name="Line 31"/>
          <p:cNvSpPr>
            <a:spLocks noChangeShapeType="1"/>
          </p:cNvSpPr>
          <p:nvPr/>
        </p:nvSpPr>
        <p:spPr bwMode="auto">
          <a:xfrm>
            <a:off x="3059113" y="4652963"/>
            <a:ext cx="217487" cy="6477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917" name="Line 32"/>
          <p:cNvSpPr>
            <a:spLocks noChangeShapeType="1"/>
          </p:cNvSpPr>
          <p:nvPr/>
        </p:nvSpPr>
        <p:spPr bwMode="auto">
          <a:xfrm>
            <a:off x="3059113" y="4724400"/>
            <a:ext cx="217487" cy="10096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918" name="Line 34"/>
          <p:cNvSpPr>
            <a:spLocks noChangeShapeType="1"/>
          </p:cNvSpPr>
          <p:nvPr/>
        </p:nvSpPr>
        <p:spPr bwMode="auto">
          <a:xfrm>
            <a:off x="3059113" y="4652963"/>
            <a:ext cx="217487" cy="15843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379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188913"/>
            <a:ext cx="6408737" cy="936625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pt-BR" sz="2800" dirty="0" smtClean="0">
                <a:solidFill>
                  <a:schemeClr val="bg1"/>
                </a:solidFill>
              </a:rPr>
              <a:t>Educação Escolar Nacional</a:t>
            </a:r>
            <a:br>
              <a:rPr lang="pt-BR" sz="2800" dirty="0" smtClean="0">
                <a:solidFill>
                  <a:schemeClr val="bg1"/>
                </a:solidFill>
              </a:rPr>
            </a:br>
            <a:r>
              <a:rPr lang="pt-BR" sz="2800" dirty="0" smtClean="0">
                <a:solidFill>
                  <a:schemeClr val="bg1"/>
                </a:solidFill>
              </a:rPr>
              <a:t>Níveis de Ensino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685800" y="981075"/>
            <a:ext cx="7558088" cy="4505325"/>
          </a:xfrm>
          <a:prstGeom prst="rect">
            <a:avLst/>
          </a:prstGeom>
        </p:spPr>
        <p:txBody>
          <a:bodyPr/>
          <a:lstStyle/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548640" marR="0" lvl="0" indent="-4114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Vera Lúcia Campos Ferreira</a:t>
            </a:r>
            <a:b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Gestora GETEP/CEE/MS</a:t>
            </a:r>
            <a:b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/>
            </a:r>
            <a:b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/>
              </a:rPr>
              <a:t>veralucia03@gmail.com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"/>
            <a:ext cx="9144000" cy="980727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eaLnBrk="1" hangingPunct="1"/>
            <a:r>
              <a:rPr lang="pt-BR" sz="2800" dirty="0" smtClean="0">
                <a:solidFill>
                  <a:schemeClr val="bg1"/>
                </a:solidFill>
                <a:latin typeface="Times New Roman" pitchFamily="18" charset="0"/>
              </a:rPr>
              <a:t>Lei nº 9394/1996</a:t>
            </a:r>
            <a:br>
              <a:rPr lang="pt-BR" sz="2800" dirty="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pt-BR" sz="2800" dirty="0" smtClean="0">
                <a:solidFill>
                  <a:schemeClr val="bg1"/>
                </a:solidFill>
                <a:latin typeface="Times New Roman" pitchFamily="18" charset="0"/>
              </a:rPr>
              <a:t> Lei de Diretrizes e Bases da Educação</a:t>
            </a:r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>
            <a:off x="4643438" y="1628775"/>
            <a:ext cx="0" cy="2873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1403350" y="1628775"/>
            <a:ext cx="63373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>
            <a:off x="7740650" y="1628775"/>
            <a:ext cx="0" cy="2873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>
            <a:off x="1403350" y="1628775"/>
            <a:ext cx="0" cy="2873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395288" y="1916113"/>
            <a:ext cx="2449512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Sistema</a:t>
            </a:r>
            <a:r>
              <a:rPr lang="pt-BR" sz="2400" dirty="0">
                <a:latin typeface="Arial Unicode MS" pitchFamily="34" charset="-128"/>
              </a:rPr>
              <a:t> </a:t>
            </a: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Federal</a:t>
            </a:r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6156325" y="1916113"/>
            <a:ext cx="2738438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Sistema Municipal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276600" y="1916113"/>
            <a:ext cx="2592388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Sistema Estadual</a:t>
            </a:r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2771775" y="1125538"/>
            <a:ext cx="3455988" cy="4667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2400" dirty="0">
                <a:solidFill>
                  <a:schemeClr val="bg1"/>
                </a:solidFill>
                <a:latin typeface="Arial Unicode MS" pitchFamily="34" charset="-128"/>
              </a:rPr>
              <a:t>Sistemas de Ensino</a:t>
            </a:r>
          </a:p>
        </p:txBody>
      </p:sp>
      <p:sp>
        <p:nvSpPr>
          <p:cNvPr id="5131" name="Text Box 9"/>
          <p:cNvSpPr txBox="1">
            <a:spLocks noChangeArrowheads="1"/>
          </p:cNvSpPr>
          <p:nvPr/>
        </p:nvSpPr>
        <p:spPr bwMode="auto">
          <a:xfrm>
            <a:off x="0" y="2708275"/>
            <a:ext cx="1547813" cy="61555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Minist</a:t>
            </a:r>
            <a:r>
              <a:rPr lang="pt-BR" sz="1400" dirty="0">
                <a:solidFill>
                  <a:schemeClr val="bg1"/>
                </a:solidFill>
                <a:latin typeface="Tahoma" pitchFamily="34" charset="0"/>
              </a:rPr>
              <a:t>é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rio da </a:t>
            </a:r>
            <a:r>
              <a:rPr lang="pt-BR" sz="2000" dirty="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sz="2000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2000" dirty="0">
                <a:solidFill>
                  <a:schemeClr val="bg1"/>
                </a:solidFill>
                <a:latin typeface="Arial Unicode MS" pitchFamily="34" charset="-128"/>
              </a:rPr>
              <a:t>ão</a:t>
            </a:r>
          </a:p>
        </p:txBody>
      </p:sp>
      <p:sp>
        <p:nvSpPr>
          <p:cNvPr id="5132" name="Text Box 9"/>
          <p:cNvSpPr txBox="1">
            <a:spLocks noChangeArrowheads="1"/>
          </p:cNvSpPr>
          <p:nvPr/>
        </p:nvSpPr>
        <p:spPr bwMode="auto">
          <a:xfrm>
            <a:off x="1763713" y="2708275"/>
            <a:ext cx="1224111" cy="120032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  <a:latin typeface="Arial Unicode MS" pitchFamily="34" charset="-128"/>
              </a:rPr>
              <a:t>Conselho Nacional de Educa</a:t>
            </a:r>
            <a:r>
              <a:rPr lang="pt-BR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dirty="0">
                <a:solidFill>
                  <a:schemeClr val="bg1"/>
                </a:solidFill>
                <a:latin typeface="Arial Unicode MS" pitchFamily="34" charset="-128"/>
              </a:rPr>
              <a:t>ão</a:t>
            </a:r>
          </a:p>
        </p:txBody>
      </p:sp>
      <p:sp>
        <p:nvSpPr>
          <p:cNvPr id="5133" name="Text Box 9"/>
          <p:cNvSpPr txBox="1">
            <a:spLocks noChangeArrowheads="1"/>
          </p:cNvSpPr>
          <p:nvPr/>
        </p:nvSpPr>
        <p:spPr bwMode="auto">
          <a:xfrm>
            <a:off x="3203849" y="2708275"/>
            <a:ext cx="1223690" cy="10156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 smtClean="0">
                <a:solidFill>
                  <a:schemeClr val="bg1"/>
                </a:solidFill>
                <a:latin typeface="Arial Unicode MS" pitchFamily="34" charset="-128"/>
              </a:rPr>
              <a:t>Secretaria 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de Estado de </a:t>
            </a:r>
            <a:r>
              <a:rPr lang="pt-BR" dirty="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dirty="0">
                <a:solidFill>
                  <a:schemeClr val="bg1"/>
                </a:solidFill>
                <a:latin typeface="Arial Unicode MS" pitchFamily="34" charset="-128"/>
              </a:rPr>
              <a:t>ão</a:t>
            </a:r>
          </a:p>
        </p:txBody>
      </p:sp>
      <p:sp>
        <p:nvSpPr>
          <p:cNvPr id="5134" name="Text Box 9"/>
          <p:cNvSpPr txBox="1">
            <a:spLocks noChangeArrowheads="1"/>
          </p:cNvSpPr>
          <p:nvPr/>
        </p:nvSpPr>
        <p:spPr bwMode="auto">
          <a:xfrm>
            <a:off x="4643438" y="2708275"/>
            <a:ext cx="1368722" cy="80021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 smtClean="0">
                <a:solidFill>
                  <a:schemeClr val="bg1"/>
                </a:solidFill>
                <a:latin typeface="Arial Unicode MS" pitchFamily="34" charset="-128"/>
              </a:rPr>
              <a:t>Conselho Estadual 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de </a:t>
            </a:r>
            <a:r>
              <a:rPr lang="pt-BR" dirty="0">
                <a:solidFill>
                  <a:schemeClr val="bg1"/>
                </a:solidFill>
                <a:latin typeface="Arial Unicode MS" pitchFamily="34" charset="-128"/>
              </a:rPr>
              <a:t>Educa</a:t>
            </a:r>
            <a:r>
              <a:rPr lang="pt-BR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dirty="0">
                <a:solidFill>
                  <a:schemeClr val="bg1"/>
                </a:solidFill>
                <a:latin typeface="Arial Unicode MS" pitchFamily="34" charset="-128"/>
              </a:rPr>
              <a:t>ão</a:t>
            </a:r>
          </a:p>
        </p:txBody>
      </p:sp>
      <p:sp>
        <p:nvSpPr>
          <p:cNvPr id="5135" name="Text Box 9"/>
          <p:cNvSpPr txBox="1">
            <a:spLocks noChangeArrowheads="1"/>
          </p:cNvSpPr>
          <p:nvPr/>
        </p:nvSpPr>
        <p:spPr bwMode="auto">
          <a:xfrm>
            <a:off x="6299200" y="2708275"/>
            <a:ext cx="1152525" cy="107721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Secretarias </a:t>
            </a:r>
            <a:r>
              <a:rPr lang="pt-BR" dirty="0">
                <a:solidFill>
                  <a:schemeClr val="bg1"/>
                </a:solidFill>
                <a:latin typeface="Arial Unicode MS" pitchFamily="34" charset="-128"/>
              </a:rPr>
              <a:t>Municipais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 de Educa</a:t>
            </a:r>
            <a:r>
              <a:rPr lang="pt-BR" sz="1400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ão</a:t>
            </a:r>
          </a:p>
        </p:txBody>
      </p:sp>
      <p:sp>
        <p:nvSpPr>
          <p:cNvPr id="5136" name="Text Box 9"/>
          <p:cNvSpPr txBox="1">
            <a:spLocks noChangeArrowheads="1"/>
          </p:cNvSpPr>
          <p:nvPr/>
        </p:nvSpPr>
        <p:spPr bwMode="auto">
          <a:xfrm>
            <a:off x="7667625" y="2708275"/>
            <a:ext cx="1476375" cy="73866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Conselhos Municipais de Educa</a:t>
            </a:r>
            <a:r>
              <a:rPr lang="pt-BR" sz="1400" dirty="0">
                <a:solidFill>
                  <a:schemeClr val="bg1"/>
                </a:solidFill>
                <a:latin typeface="Tahoma" pitchFamily="34" charset="0"/>
              </a:rPr>
              <a:t>ç</a:t>
            </a:r>
            <a:r>
              <a:rPr lang="pt-BR" sz="1400" dirty="0">
                <a:solidFill>
                  <a:schemeClr val="bg1"/>
                </a:solidFill>
                <a:latin typeface="Arial Unicode MS" pitchFamily="34" charset="-128"/>
              </a:rPr>
              <a:t>ão</a:t>
            </a:r>
          </a:p>
        </p:txBody>
      </p:sp>
      <p:sp>
        <p:nvSpPr>
          <p:cNvPr id="5137" name="Line 41"/>
          <p:cNvSpPr>
            <a:spLocks noChangeShapeType="1"/>
          </p:cNvSpPr>
          <p:nvPr/>
        </p:nvSpPr>
        <p:spPr bwMode="auto">
          <a:xfrm>
            <a:off x="2268538" y="2349500"/>
            <a:ext cx="0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38" name="Line 42"/>
          <p:cNvSpPr>
            <a:spLocks noChangeShapeType="1"/>
          </p:cNvSpPr>
          <p:nvPr/>
        </p:nvSpPr>
        <p:spPr bwMode="auto">
          <a:xfrm>
            <a:off x="3779838" y="2349500"/>
            <a:ext cx="0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39" name="Line 43"/>
          <p:cNvSpPr>
            <a:spLocks noChangeShapeType="1"/>
          </p:cNvSpPr>
          <p:nvPr/>
        </p:nvSpPr>
        <p:spPr bwMode="auto">
          <a:xfrm>
            <a:off x="5219700" y="2349500"/>
            <a:ext cx="0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40" name="Line 44"/>
          <p:cNvSpPr>
            <a:spLocks noChangeShapeType="1"/>
          </p:cNvSpPr>
          <p:nvPr/>
        </p:nvSpPr>
        <p:spPr bwMode="auto">
          <a:xfrm>
            <a:off x="6804025" y="2349500"/>
            <a:ext cx="0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41" name="Line 45"/>
          <p:cNvSpPr>
            <a:spLocks noChangeShapeType="1"/>
          </p:cNvSpPr>
          <p:nvPr/>
        </p:nvSpPr>
        <p:spPr bwMode="auto">
          <a:xfrm>
            <a:off x="8243888" y="2349500"/>
            <a:ext cx="0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42" name="Text Box 9"/>
          <p:cNvSpPr txBox="1">
            <a:spLocks noChangeArrowheads="1"/>
          </p:cNvSpPr>
          <p:nvPr/>
        </p:nvSpPr>
        <p:spPr bwMode="auto">
          <a:xfrm>
            <a:off x="395288" y="4149080"/>
            <a:ext cx="2449512" cy="138499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1400" b="1" dirty="0">
                <a:solidFill>
                  <a:schemeClr val="bg1"/>
                </a:solidFill>
                <a:latin typeface="Times New Roman" pitchFamily="18" charset="0"/>
              </a:rPr>
              <a:t>I - as instituições de ensino mantidas pela União;</a:t>
            </a:r>
          </a:p>
          <a:p>
            <a:pPr algn="just"/>
            <a:r>
              <a:rPr lang="pt-BR" sz="1400" b="1" dirty="0">
                <a:solidFill>
                  <a:schemeClr val="bg1"/>
                </a:solidFill>
                <a:latin typeface="Times New Roman" pitchFamily="18" charset="0"/>
              </a:rPr>
              <a:t>II - as instituições de educação superior criadas e mantidas pela iniciativa privada;</a:t>
            </a:r>
          </a:p>
        </p:txBody>
      </p:sp>
      <p:sp>
        <p:nvSpPr>
          <p:cNvPr id="5143" name="Line 47"/>
          <p:cNvSpPr>
            <a:spLocks noChangeShapeType="1"/>
          </p:cNvSpPr>
          <p:nvPr/>
        </p:nvSpPr>
        <p:spPr bwMode="auto">
          <a:xfrm>
            <a:off x="1619672" y="3645024"/>
            <a:ext cx="0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44" name="Text Box 9"/>
          <p:cNvSpPr txBox="1">
            <a:spLocks noChangeArrowheads="1"/>
          </p:cNvSpPr>
          <p:nvPr/>
        </p:nvSpPr>
        <p:spPr bwMode="auto">
          <a:xfrm>
            <a:off x="3059832" y="3929063"/>
            <a:ext cx="3096344" cy="255454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1600" b="1" dirty="0">
                <a:solidFill>
                  <a:schemeClr val="bg1"/>
                </a:solidFill>
                <a:latin typeface="Times New Roman" pitchFamily="18" charset="0"/>
              </a:rPr>
              <a:t>I - as instituições de ensino mantidas, respectivamente, pelo Poder Público estadual e pelo Distrito Federal;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Times New Roman" pitchFamily="18" charset="0"/>
              </a:rPr>
              <a:t>II - as instituições de educação superior mantidas pelo Poder Público municipal;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Times New Roman" pitchFamily="18" charset="0"/>
              </a:rPr>
              <a:t>III - as instituições de ensino fundamental e médio criadas e mantidas pela iniciativa privada;</a:t>
            </a:r>
          </a:p>
        </p:txBody>
      </p:sp>
      <p:sp>
        <p:nvSpPr>
          <p:cNvPr id="5145" name="Text Box 9"/>
          <p:cNvSpPr txBox="1">
            <a:spLocks noChangeArrowheads="1"/>
          </p:cNvSpPr>
          <p:nvPr/>
        </p:nvSpPr>
        <p:spPr bwMode="auto">
          <a:xfrm>
            <a:off x="6300788" y="4000500"/>
            <a:ext cx="2843212" cy="181588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1600" b="1" dirty="0">
                <a:solidFill>
                  <a:schemeClr val="bg1"/>
                </a:solidFill>
                <a:latin typeface="Times New Roman" pitchFamily="18" charset="0"/>
              </a:rPr>
              <a:t>I - as instituições do ensino fundamental, médio e de educação infantil mantidas pelo Poder Público municipal;</a:t>
            </a:r>
          </a:p>
          <a:p>
            <a:pPr algn="just"/>
            <a:r>
              <a:rPr lang="pt-BR" sz="1600" b="1" dirty="0">
                <a:solidFill>
                  <a:schemeClr val="bg1"/>
                </a:solidFill>
                <a:latin typeface="Times New Roman" pitchFamily="18" charset="0"/>
              </a:rPr>
              <a:t>II - as instituições de educação infantil criadas e mantidas pela iniciativa privada;</a:t>
            </a:r>
          </a:p>
        </p:txBody>
      </p:sp>
      <p:sp>
        <p:nvSpPr>
          <p:cNvPr id="5146" name="Line 50"/>
          <p:cNvSpPr>
            <a:spLocks noChangeShapeType="1"/>
          </p:cNvSpPr>
          <p:nvPr/>
        </p:nvSpPr>
        <p:spPr bwMode="auto">
          <a:xfrm>
            <a:off x="4572000" y="3643313"/>
            <a:ext cx="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47" name="Line 51"/>
          <p:cNvSpPr>
            <a:spLocks noChangeShapeType="1"/>
          </p:cNvSpPr>
          <p:nvPr/>
        </p:nvSpPr>
        <p:spPr bwMode="auto">
          <a:xfrm>
            <a:off x="7572375" y="3714750"/>
            <a:ext cx="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  <p:sp>
        <p:nvSpPr>
          <p:cNvPr id="5148" name="Text Box 9"/>
          <p:cNvSpPr txBox="1">
            <a:spLocks noChangeArrowheads="1"/>
          </p:cNvSpPr>
          <p:nvPr/>
        </p:nvSpPr>
        <p:spPr bwMode="auto">
          <a:xfrm>
            <a:off x="1763688" y="6488668"/>
            <a:ext cx="6337300" cy="369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dirty="0">
                <a:solidFill>
                  <a:schemeClr val="bg1"/>
                </a:solidFill>
                <a:latin typeface="Arial Unicode MS" pitchFamily="34" charset="-128"/>
                <a:sym typeface="Wingdings" pitchFamily="2" charset="2"/>
              </a:rPr>
              <a:t> Incumbências de cada Sistema </a:t>
            </a:r>
            <a:r>
              <a:rPr lang="pt-BR" dirty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–</a:t>
            </a:r>
            <a:r>
              <a:rPr lang="pt-BR" dirty="0">
                <a:solidFill>
                  <a:schemeClr val="bg1"/>
                </a:solidFill>
                <a:latin typeface="Arial Unicode MS" pitchFamily="34" charset="-128"/>
                <a:sym typeface="Wingdings" pitchFamily="2" charset="2"/>
              </a:rPr>
              <a:t> Artigos 9</a:t>
            </a:r>
            <a:r>
              <a:rPr lang="pt-BR" dirty="0">
                <a:solidFill>
                  <a:schemeClr val="bg1"/>
                </a:solidFill>
                <a:latin typeface="Tahoma" pitchFamily="34" charset="0"/>
                <a:sym typeface="Wingdings" pitchFamily="2" charset="2"/>
              </a:rPr>
              <a:t>º</a:t>
            </a:r>
            <a:r>
              <a:rPr lang="pt-BR" dirty="0">
                <a:solidFill>
                  <a:schemeClr val="bg1"/>
                </a:solidFill>
                <a:latin typeface="Arial Unicode MS" pitchFamily="34" charset="-128"/>
                <a:sym typeface="Wingdings" pitchFamily="2" charset="2"/>
              </a:rPr>
              <a:t>, 10 e 11;</a:t>
            </a:r>
            <a:endParaRPr lang="pt-BR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5149" name="Line 40"/>
          <p:cNvSpPr>
            <a:spLocks noChangeShapeType="1"/>
          </p:cNvSpPr>
          <p:nvPr/>
        </p:nvSpPr>
        <p:spPr bwMode="auto">
          <a:xfrm>
            <a:off x="928688" y="2357438"/>
            <a:ext cx="0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484784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  <a:defRPr/>
            </a:pPr>
            <a:r>
              <a:rPr lang="pt-BR" sz="4800" b="1" dirty="0" smtClean="0">
                <a:solidFill>
                  <a:schemeClr val="bg1"/>
                </a:solidFill>
              </a:rPr>
              <a:t>SISTEMA ESTADUAL DE ENSINO DE MATO GROSSO DO SUL</a:t>
            </a:r>
            <a:endParaRPr lang="pt-BR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67544" y="764705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Deliberação CEE/MS nº 10.814, de 10 de Março de 2016</a:t>
            </a:r>
            <a:endParaRPr lang="pt-BR" sz="3600" b="1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95536" y="3068960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i="1" dirty="0" smtClean="0">
                <a:solidFill>
                  <a:schemeClr val="bg1"/>
                </a:solidFill>
              </a:rPr>
              <a:t>Estabelece normas para a educação básica no Sistema Estadual de Ensino de Mato Grosso do Sul.</a:t>
            </a:r>
            <a:endParaRPr lang="pt-BR" sz="4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83568" y="47667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solidFill>
                  <a:schemeClr val="bg1"/>
                </a:solidFill>
              </a:rPr>
              <a:t>Embasamento Legal</a:t>
            </a:r>
            <a:endParaRPr lang="pt-BR" sz="4800" b="1" dirty="0">
              <a:solidFill>
                <a:schemeClr val="bg1"/>
              </a:solidFill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0" y="1557338"/>
            <a:ext cx="9143999" cy="4968006"/>
          </a:xfrm>
          <a:prstGeom prst="rect">
            <a:avLst/>
          </a:prstGeom>
        </p:spPr>
        <p:txBody>
          <a:bodyPr/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Constituição Federal de 1988;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Lei nº 9.394, de 20 de dezembro de 1996, de Diretrizes e Bases da Educação Nacional (LDB);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Diretrizes Curriculares Nacionais Gerais para a Educação Básica: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Resolução CNE/CEB nº 4/2010 e </a:t>
            </a:r>
          </a:p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Parecer CNE/CEB nº 7/2010;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548680"/>
            <a:ext cx="8820472" cy="4580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sz="3600" dirty="0" smtClean="0">
                <a:solidFill>
                  <a:schemeClr val="bg1"/>
                </a:solidFill>
              </a:rPr>
              <a:t>Diretrizes Curriculares Nacionais para a Educação Infantil: </a:t>
            </a:r>
          </a:p>
          <a:p>
            <a:pPr algn="ctr">
              <a:lnSpc>
                <a:spcPct val="90000"/>
              </a:lnSpc>
            </a:pPr>
            <a:r>
              <a:rPr lang="pt-BR" sz="3600" dirty="0" smtClean="0">
                <a:solidFill>
                  <a:schemeClr val="bg1"/>
                </a:solidFill>
              </a:rPr>
              <a:t>   Resolução CNE/CEB nº 5/2009 e Parecer CNE/CEB nº 20/2009;</a:t>
            </a:r>
          </a:p>
          <a:p>
            <a:pPr algn="ctr">
              <a:lnSpc>
                <a:spcPct val="90000"/>
              </a:lnSpc>
            </a:pPr>
            <a:endParaRPr lang="pt-BR" sz="3600" dirty="0" smtClean="0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pt-BR" sz="3600" dirty="0" smtClean="0">
                <a:solidFill>
                  <a:schemeClr val="bg1"/>
                </a:solidFill>
              </a:rPr>
              <a:t>Diretrizes Curriculares Nacionais para o Ensino Fundamental de nove anos: Resolução CNE/CEB nº 7/2010 e Parecer CNE/CEB nº 11/2010;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7484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pt-BR" sz="4000" b="1" dirty="0" smtClean="0">
                <a:solidFill>
                  <a:schemeClr val="bg1"/>
                </a:solidFill>
              </a:rPr>
              <a:t>Diretrizes Curriculares Nacionais para o Ensino Médio: </a:t>
            </a:r>
          </a:p>
          <a:p>
            <a:pPr>
              <a:lnSpc>
                <a:spcPct val="80000"/>
              </a:lnSpc>
            </a:pPr>
            <a:r>
              <a:rPr lang="pt-BR" sz="4000" b="1" dirty="0" smtClean="0">
                <a:solidFill>
                  <a:schemeClr val="bg1"/>
                </a:solidFill>
              </a:rPr>
              <a:t>   Resolução CNE/CEB nº 2/2012 e Parecer CNE/CEB nº 5/2011;</a:t>
            </a:r>
          </a:p>
          <a:p>
            <a:pPr>
              <a:lnSpc>
                <a:spcPct val="80000"/>
              </a:lnSpc>
            </a:pPr>
            <a:endParaRPr lang="pt-BR" sz="4000" b="1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pt-BR" sz="4000" b="1" dirty="0" smtClean="0">
                <a:solidFill>
                  <a:schemeClr val="bg1"/>
                </a:solidFill>
              </a:rPr>
              <a:t>Lei nº 13.005, de 25 de junho de 2014, do Plano Nacional de Educação (PNE);</a:t>
            </a:r>
          </a:p>
          <a:p>
            <a:pPr>
              <a:lnSpc>
                <a:spcPct val="80000"/>
              </a:lnSpc>
            </a:pPr>
            <a:endParaRPr lang="pt-BR" sz="4000" b="1" dirty="0" smtClean="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</a:pPr>
            <a:r>
              <a:rPr lang="pt-BR" sz="4000" b="1" dirty="0" smtClean="0">
                <a:solidFill>
                  <a:schemeClr val="bg1"/>
                </a:solidFill>
              </a:rPr>
              <a:t>Lei nº 4.621, de 22 de dezembro de 2014, do Plano Estadual de Educação (PEE).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1592</Words>
  <Application>Microsoft Office PowerPoint</Application>
  <PresentationFormat>Apresentação na tela (4:3)</PresentationFormat>
  <Paragraphs>154</Paragraphs>
  <Slides>37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37</vt:i4>
      </vt:variant>
    </vt:vector>
  </HeadingPairs>
  <TitlesOfParts>
    <vt:vector size="38" baseType="lpstr">
      <vt:lpstr>Ápice</vt:lpstr>
      <vt:lpstr>Apresentação do PowerPoint</vt:lpstr>
      <vt:lpstr>Apresentação do PowerPoint</vt:lpstr>
      <vt:lpstr>Apresentação do PowerPoint</vt:lpstr>
      <vt:lpstr>Lei nº 9394/1996  Lei de Diretrizes e Bases da Educação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Educação Escolar Nacional Níveis de Ensino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Vera Lucia Campos Ferreira</dc:creator>
  <cp:lastModifiedBy>Rosimeire Melo Sant'Ana</cp:lastModifiedBy>
  <cp:revision>16</cp:revision>
  <dcterms:created xsi:type="dcterms:W3CDTF">2017-06-12T17:49:26Z</dcterms:created>
  <dcterms:modified xsi:type="dcterms:W3CDTF">2017-06-20T12:00:29Z</dcterms:modified>
</cp:coreProperties>
</file>