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AVALIAÇÃO DA APRENDIZAGEM E DO RENDIMENTO ESCOLAR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c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48680"/>
            <a:ext cx="4187197" cy="1219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AVALIAÇÃO NO MUNDO CONTEMPORÂNEO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3400" dirty="0" smtClean="0"/>
              <a:t>As iniciativas de avaliação associam-se à promoção da qualidade do ensino, estabelecendo, no limite, novos parâmetros de gestão dos sistemas educacionais.</a:t>
            </a:r>
          </a:p>
          <a:p>
            <a:pPr algn="just">
              <a:buNone/>
            </a:pPr>
            <a:r>
              <a:rPr lang="pt-BR" sz="3400" dirty="0" smtClean="0"/>
              <a:t> </a:t>
            </a:r>
          </a:p>
          <a:p>
            <a:pPr algn="just"/>
            <a:r>
              <a:rPr lang="pt-BR" sz="3400" dirty="0" smtClean="0"/>
              <a:t>Constata-se que há uma tendência à utilização de avaliações centralizadas para mensurar o desempenho escolar dos alunos.</a:t>
            </a:r>
          </a:p>
          <a:p>
            <a:pPr algn="just">
              <a:buNone/>
            </a:pPr>
            <a:r>
              <a:rPr lang="pt-BR" sz="3400" dirty="0" smtClean="0"/>
              <a:t> </a:t>
            </a:r>
          </a:p>
          <a:p>
            <a:pPr algn="just"/>
            <a:r>
              <a:rPr lang="pt-BR" sz="3400" dirty="0" smtClean="0"/>
              <a:t>Essa perspectiva mais universalista é reforçada pelo consenso que parece existir em escala mundial a respeito da pequena variabilidade das propostas curriculares, o que se reflete nos conteúdos das avaliações nacionais e na participação recente de 65 países </a:t>
            </a:r>
            <a:r>
              <a:rPr lang="pt-BR" dirty="0" smtClean="0"/>
              <a:t>no </a:t>
            </a:r>
            <a:r>
              <a:rPr lang="pt-BR" i="1" dirty="0" smtClean="0"/>
              <a:t>Programa Internacional de Avaliação de Estudantes </a:t>
            </a:r>
            <a:r>
              <a:rPr lang="pt-BR" dirty="0" smtClean="0"/>
              <a:t>(PISA),</a:t>
            </a:r>
            <a:r>
              <a:rPr lang="pt-BR" i="1" dirty="0" smtClean="0"/>
              <a:t>  </a:t>
            </a:r>
            <a:r>
              <a:rPr lang="pt-BR" dirty="0" smtClean="0"/>
              <a:t>se identifiquem três gerações de avaliações da</a:t>
            </a:r>
            <a:r>
              <a:rPr lang="pt-BR" i="1" dirty="0" smtClean="0"/>
              <a:t> </a:t>
            </a:r>
            <a:r>
              <a:rPr lang="pt-BR" dirty="0" smtClean="0"/>
              <a:t>educação em larga escala, com </a:t>
            </a:r>
            <a:r>
              <a:rPr lang="pt-BR" dirty="0" err="1" smtClean="0"/>
              <a:t>conseqüências</a:t>
            </a:r>
            <a:r>
              <a:rPr lang="pt-BR" i="1" dirty="0" smtClean="0"/>
              <a:t> </a:t>
            </a:r>
            <a:r>
              <a:rPr lang="pt-BR" dirty="0" smtClean="0"/>
              <a:t>diferenciadas para o currículo escolar.</a:t>
            </a:r>
          </a:p>
          <a:p>
            <a:pPr algn="just">
              <a:buNone/>
            </a:pPr>
            <a:endParaRPr lang="pt-BR" sz="3400" dirty="0" smtClean="0"/>
          </a:p>
          <a:p>
            <a:pPr algn="just">
              <a:buNone/>
            </a:pPr>
            <a:endParaRPr lang="pt-BR" sz="2800" dirty="0" smtClean="0"/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344816" cy="135416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As  </a:t>
            </a:r>
            <a:r>
              <a:rPr lang="pt-BR" sz="2400" b="1" dirty="0" smtClean="0"/>
              <a:t>avaliações de aprendizagem com elementos comuns às propostas realizadas no âmbito das escolas, se apresentava da seguinte forma:</a:t>
            </a:r>
            <a:br>
              <a:rPr lang="pt-BR" sz="2400" b="1" dirty="0" smtClean="0"/>
            </a:b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600" dirty="0" smtClean="0"/>
              <a:t>1 -  julgar o desempenho do aluno, de forma imparcial e objetiva, a partir do cômputo de acertos e erros apresentados nas questões de provas;</a:t>
            </a:r>
          </a:p>
          <a:p>
            <a:pPr algn="just">
              <a:buNone/>
            </a:pPr>
            <a:endParaRPr lang="pt-BR" sz="2600" dirty="0" smtClean="0"/>
          </a:p>
          <a:p>
            <a:pPr algn="just"/>
            <a:r>
              <a:rPr lang="pt-BR" sz="2600" dirty="0" smtClean="0"/>
              <a:t>2- avaliação da aprendizagem como procedimento de julgar o desempenho do aluno passou a se basear em critérios expressos nos objetivos previstos e a ser realizada de forma ampla e contínua;</a:t>
            </a:r>
          </a:p>
          <a:p>
            <a:pPr algn="just"/>
            <a:endParaRPr lang="pt-BR" sz="2600" dirty="0" smtClean="0"/>
          </a:p>
          <a:p>
            <a:pPr algn="just"/>
            <a:r>
              <a:rPr lang="pt-BR" sz="2600" dirty="0" smtClean="0"/>
              <a:t>3- avaliação apenas classificatória, sendo-lhe acrescida, a partir de 1971, a função de retroinformação, visando fornecer dados para o acompanhamento, o controle e reformulação das propostas curriculares.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19"/>
            <a:ext cx="8229600" cy="4896545"/>
          </a:xfrm>
        </p:spPr>
        <p:txBody>
          <a:bodyPr/>
          <a:lstStyle/>
          <a:p>
            <a:pPr algn="just"/>
            <a:r>
              <a:rPr lang="pt-BR" dirty="0" smtClean="0"/>
              <a:t>A  avaliação com caráter diagnóstico da qualidade da educação ofertada no Brasil, sem atribuição de consequências diretas para as escolas e para o currículo. emergem outros dois novos modelos de avaliação com a finalidade de subsidiar, a partir dos resultados dos alunos, políticas de responsabilização com atribuição de consequências para os agentes escolares.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conceito de avaliação da aprendizagem, que tradicionalmente tem como alvo o julgamento e a classificação do aluno,  necessita ser redirecionado, pois a competência ou incompetência do aluno resulta, em última instância, da competência ou incompetência da escola. A avaliação escolar, portanto, não pode restringir-se a um de seus elementos, deforma isolada. Importa, pois, enfatizar a relação entre avaliação da aprendizagem e avaliação do ensino, considerando-se o desempenho do aluno de forma relacionada com o desempenho do professor e com as condições contextuais da própria escola.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287</Words>
  <Application>Microsoft Office PowerPoint</Application>
  <PresentationFormat>Apresentação na tela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AVALIAÇÃO DA APRENDIZAGEM E DO RENDIMENTO ESCOLAR </vt:lpstr>
      <vt:lpstr>AVALIAÇÃO NO MUNDO CONTEMPORÂNEO</vt:lpstr>
      <vt:lpstr> As  avaliações de aprendizagem com elementos comuns às propostas realizadas no âmbito das escolas, se apresentava da seguinte forma: 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DA APRENDIZAGEM E DO RENDIMENTO ESCOLAR</dc:title>
  <dc:creator>csguimaraes</dc:creator>
  <cp:lastModifiedBy>Escola</cp:lastModifiedBy>
  <cp:revision>11</cp:revision>
  <dcterms:created xsi:type="dcterms:W3CDTF">2015-05-20T20:40:10Z</dcterms:created>
  <dcterms:modified xsi:type="dcterms:W3CDTF">2015-05-21T12:01:46Z</dcterms:modified>
</cp:coreProperties>
</file>